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4"/>
  </p:sldMasterIdLst>
  <p:notesMasterIdLst>
    <p:notesMasterId r:id="rId24"/>
  </p:notesMasterIdLst>
  <p:sldIdLst>
    <p:sldId id="334" r:id="rId5"/>
    <p:sldId id="257" r:id="rId6"/>
    <p:sldId id="325" r:id="rId7"/>
    <p:sldId id="351" r:id="rId8"/>
    <p:sldId id="361" r:id="rId9"/>
    <p:sldId id="339" r:id="rId10"/>
    <p:sldId id="352" r:id="rId11"/>
    <p:sldId id="338" r:id="rId12"/>
    <p:sldId id="353" r:id="rId13"/>
    <p:sldId id="354" r:id="rId14"/>
    <p:sldId id="355" r:id="rId15"/>
    <p:sldId id="363" r:id="rId16"/>
    <p:sldId id="358" r:id="rId17"/>
    <p:sldId id="336" r:id="rId18"/>
    <p:sldId id="359" r:id="rId19"/>
    <p:sldId id="356" r:id="rId20"/>
    <p:sldId id="362" r:id="rId21"/>
    <p:sldId id="350" r:id="rId22"/>
    <p:sldId id="335" r:id="rId23"/>
  </p:sldIdLst>
  <p:sldSz cx="12192000" cy="6858000"/>
  <p:notesSz cx="7104063" cy="10234613"/>
  <p:embeddedFontLst>
    <p:embeddedFont>
      <p:font typeface="-윤고딕350" panose="020B0600000101010101" charset="-127"/>
      <p:regular r:id="rId25"/>
    </p:embeddedFont>
    <p:embeddedFont>
      <p:font typeface="-윤고딕360" panose="020B0600000101010101" charset="-127"/>
      <p:regular r:id="rId26"/>
    </p:embeddedFont>
    <p:embeddedFont>
      <p:font typeface="Algerian" panose="04020705040A02060702" pitchFamily="82" charset="0"/>
      <p:regular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7287" userDrawn="1">
          <p15:clr>
            <a:srgbClr val="A4A3A4"/>
          </p15:clr>
        </p15:guide>
        <p15:guide id="3" pos="6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6D9FA"/>
    <a:srgbClr val="90EBBC"/>
    <a:srgbClr val="09012D"/>
    <a:srgbClr val="C1E3ED"/>
    <a:srgbClr val="ECDDFF"/>
    <a:srgbClr val="E6D0FE"/>
    <a:srgbClr val="FFE7FF"/>
    <a:srgbClr val="FFEFFF"/>
    <a:srgbClr val="FFF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B2E15-70A1-4DDB-92B9-4AED205FDFAB}" v="27" dt="2020-12-14T09:02:59.13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6" autoAdjust="0"/>
    <p:restoredTop sz="85646" autoAdjust="0"/>
  </p:normalViewPr>
  <p:slideViewPr>
    <p:cSldViewPr snapToGrid="0">
      <p:cViewPr varScale="1">
        <p:scale>
          <a:sx n="57" d="100"/>
          <a:sy n="57" d="100"/>
        </p:scale>
        <p:origin x="1060" y="36"/>
      </p:cViewPr>
      <p:guideLst>
        <p:guide orient="horz" pos="4065"/>
        <p:guide pos="7287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aygalaxy@outlook.kr" userId="cbc1daebdec903cb" providerId="LiveId" clId="{1C4B2E15-70A1-4DDB-92B9-4AED205FDFAB}"/>
    <pc:docChg chg="custSel addSld delSld modSld sldOrd">
      <pc:chgData name="playgalaxy@outlook.kr" userId="cbc1daebdec903cb" providerId="LiveId" clId="{1C4B2E15-70A1-4DDB-92B9-4AED205FDFAB}" dt="2020-12-14T09:26:25.269" v="819"/>
      <pc:docMkLst>
        <pc:docMk/>
      </pc:docMkLst>
      <pc:sldChg chg="del">
        <pc:chgData name="playgalaxy@outlook.kr" userId="cbc1daebdec903cb" providerId="LiveId" clId="{1C4B2E15-70A1-4DDB-92B9-4AED205FDFAB}" dt="2020-12-14T07:45:04.383" v="8" actId="47"/>
        <pc:sldMkLst>
          <pc:docMk/>
          <pc:sldMk cId="1456349141" sldId="257"/>
        </pc:sldMkLst>
      </pc:sldChg>
      <pc:sldChg chg="addSp delSp modSp mod">
        <pc:chgData name="playgalaxy@outlook.kr" userId="cbc1daebdec903cb" providerId="LiveId" clId="{1C4B2E15-70A1-4DDB-92B9-4AED205FDFAB}" dt="2020-12-14T08:18:39.049" v="250" actId="14100"/>
        <pc:sldMkLst>
          <pc:docMk/>
          <pc:sldMk cId="867499675" sldId="334"/>
        </pc:sldMkLst>
        <pc:spChg chg="mod">
          <ac:chgData name="playgalaxy@outlook.kr" userId="cbc1daebdec903cb" providerId="LiveId" clId="{1C4B2E15-70A1-4DDB-92B9-4AED205FDFAB}" dt="2020-12-14T08:17:39.230" v="242" actId="207"/>
          <ac:spMkLst>
            <pc:docMk/>
            <pc:sldMk cId="867499675" sldId="334"/>
            <ac:spMk id="5" creationId="{FB6ED422-5B38-4D0E-A774-5FBE79DBC4C6}"/>
          </ac:spMkLst>
        </pc:spChg>
        <pc:spChg chg="mod">
          <ac:chgData name="playgalaxy@outlook.kr" userId="cbc1daebdec903cb" providerId="LiveId" clId="{1C4B2E15-70A1-4DDB-92B9-4AED205FDFAB}" dt="2020-12-14T08:18:25.446" v="248" actId="2711"/>
          <ac:spMkLst>
            <pc:docMk/>
            <pc:sldMk cId="867499675" sldId="334"/>
            <ac:spMk id="9" creationId="{BB9CD38A-E70E-44F8-9EB6-882EC54257DF}"/>
          </ac:spMkLst>
        </pc:spChg>
        <pc:spChg chg="mod">
          <ac:chgData name="playgalaxy@outlook.kr" userId="cbc1daebdec903cb" providerId="LiveId" clId="{1C4B2E15-70A1-4DDB-92B9-4AED205FDFAB}" dt="2020-12-14T08:17:29.226" v="241" actId="207"/>
          <ac:spMkLst>
            <pc:docMk/>
            <pc:sldMk cId="867499675" sldId="334"/>
            <ac:spMk id="18" creationId="{37446785-D31B-4636-AE18-B8588D21D732}"/>
          </ac:spMkLst>
        </pc:spChg>
        <pc:picChg chg="add del">
          <ac:chgData name="playgalaxy@outlook.kr" userId="cbc1daebdec903cb" providerId="LiveId" clId="{1C4B2E15-70A1-4DDB-92B9-4AED205FDFAB}" dt="2020-12-14T08:14:11.935" v="225" actId="478"/>
          <ac:picMkLst>
            <pc:docMk/>
            <pc:sldMk cId="867499675" sldId="334"/>
            <ac:picMk id="3" creationId="{79465320-8E00-415C-9E5E-446ABA4F2E0A}"/>
          </ac:picMkLst>
        </pc:picChg>
        <pc:picChg chg="add del mod">
          <ac:chgData name="playgalaxy@outlook.kr" userId="cbc1daebdec903cb" providerId="LiveId" clId="{1C4B2E15-70A1-4DDB-92B9-4AED205FDFAB}" dt="2020-12-14T08:16:14.249" v="235" actId="478"/>
          <ac:picMkLst>
            <pc:docMk/>
            <pc:sldMk cId="867499675" sldId="334"/>
            <ac:picMk id="6" creationId="{6C0A0DB0-4322-4D08-BA27-182FC0011A68}"/>
          </ac:picMkLst>
        </pc:picChg>
        <pc:picChg chg="add mod">
          <ac:chgData name="playgalaxy@outlook.kr" userId="cbc1daebdec903cb" providerId="LiveId" clId="{1C4B2E15-70A1-4DDB-92B9-4AED205FDFAB}" dt="2020-12-14T08:18:39.049" v="250" actId="14100"/>
          <ac:picMkLst>
            <pc:docMk/>
            <pc:sldMk cId="867499675" sldId="334"/>
            <ac:picMk id="8" creationId="{0F21F489-5A14-49EF-8C07-97CB2919D3D3}"/>
          </ac:picMkLst>
        </pc:picChg>
        <pc:picChg chg="del">
          <ac:chgData name="playgalaxy@outlook.kr" userId="cbc1daebdec903cb" providerId="LiveId" clId="{1C4B2E15-70A1-4DDB-92B9-4AED205FDFAB}" dt="2020-12-14T08:12:38.799" v="186" actId="478"/>
          <ac:picMkLst>
            <pc:docMk/>
            <pc:sldMk cId="867499675" sldId="334"/>
            <ac:picMk id="1026" creationId="{C4E724EE-FA5E-4834-86D7-84BB03111675}"/>
          </ac:picMkLst>
        </pc:picChg>
      </pc:sldChg>
      <pc:sldChg chg="modSp mod">
        <pc:chgData name="playgalaxy@outlook.kr" userId="cbc1daebdec903cb" providerId="LiveId" clId="{1C4B2E15-70A1-4DDB-92B9-4AED205FDFAB}" dt="2020-12-14T07:47:06.663" v="45" actId="20577"/>
        <pc:sldMkLst>
          <pc:docMk/>
          <pc:sldMk cId="2423297080" sldId="339"/>
        </pc:sldMkLst>
        <pc:spChg chg="mod">
          <ac:chgData name="playgalaxy@outlook.kr" userId="cbc1daebdec903cb" providerId="LiveId" clId="{1C4B2E15-70A1-4DDB-92B9-4AED205FDFAB}" dt="2020-12-14T07:47:06.663" v="45" actId="20577"/>
          <ac:spMkLst>
            <pc:docMk/>
            <pc:sldMk cId="2423297080" sldId="339"/>
            <ac:spMk id="27" creationId="{69F5159A-ED7B-4EF0-B667-DF99E54FB091}"/>
          </ac:spMkLst>
        </pc:spChg>
      </pc:sldChg>
      <pc:sldChg chg="del">
        <pc:chgData name="playgalaxy@outlook.kr" userId="cbc1daebdec903cb" providerId="LiveId" clId="{1C4B2E15-70A1-4DDB-92B9-4AED205FDFAB}" dt="2020-12-14T08:08:46.795" v="134" actId="47"/>
        <pc:sldMkLst>
          <pc:docMk/>
          <pc:sldMk cId="1638925910" sldId="340"/>
        </pc:sldMkLst>
      </pc:sldChg>
      <pc:sldChg chg="del">
        <pc:chgData name="playgalaxy@outlook.kr" userId="cbc1daebdec903cb" providerId="LiveId" clId="{1C4B2E15-70A1-4DDB-92B9-4AED205FDFAB}" dt="2020-12-14T07:49:23.453" v="124" actId="47"/>
        <pc:sldMkLst>
          <pc:docMk/>
          <pc:sldMk cId="1071596558" sldId="341"/>
        </pc:sldMkLst>
      </pc:sldChg>
      <pc:sldChg chg="del">
        <pc:chgData name="playgalaxy@outlook.kr" userId="cbc1daebdec903cb" providerId="LiveId" clId="{1C4B2E15-70A1-4DDB-92B9-4AED205FDFAB}" dt="2020-12-14T07:49:30.587" v="126" actId="47"/>
        <pc:sldMkLst>
          <pc:docMk/>
          <pc:sldMk cId="1205307598" sldId="342"/>
        </pc:sldMkLst>
      </pc:sldChg>
      <pc:sldChg chg="del">
        <pc:chgData name="playgalaxy@outlook.kr" userId="cbc1daebdec903cb" providerId="LiveId" clId="{1C4B2E15-70A1-4DDB-92B9-4AED205FDFAB}" dt="2020-12-14T07:49:34.446" v="129" actId="47"/>
        <pc:sldMkLst>
          <pc:docMk/>
          <pc:sldMk cId="3261462170" sldId="343"/>
        </pc:sldMkLst>
      </pc:sldChg>
      <pc:sldChg chg="del">
        <pc:chgData name="playgalaxy@outlook.kr" userId="cbc1daebdec903cb" providerId="LiveId" clId="{1C4B2E15-70A1-4DDB-92B9-4AED205FDFAB}" dt="2020-12-14T07:49:35.629" v="130" actId="47"/>
        <pc:sldMkLst>
          <pc:docMk/>
          <pc:sldMk cId="2381574881" sldId="344"/>
        </pc:sldMkLst>
      </pc:sldChg>
      <pc:sldChg chg="del">
        <pc:chgData name="playgalaxy@outlook.kr" userId="cbc1daebdec903cb" providerId="LiveId" clId="{1C4B2E15-70A1-4DDB-92B9-4AED205FDFAB}" dt="2020-12-14T07:49:28.928" v="125" actId="47"/>
        <pc:sldMkLst>
          <pc:docMk/>
          <pc:sldMk cId="2279648708" sldId="345"/>
        </pc:sldMkLst>
      </pc:sldChg>
      <pc:sldChg chg="del">
        <pc:chgData name="playgalaxy@outlook.kr" userId="cbc1daebdec903cb" providerId="LiveId" clId="{1C4B2E15-70A1-4DDB-92B9-4AED205FDFAB}" dt="2020-12-14T07:49:32.109" v="127" actId="47"/>
        <pc:sldMkLst>
          <pc:docMk/>
          <pc:sldMk cId="1278033202" sldId="346"/>
        </pc:sldMkLst>
      </pc:sldChg>
      <pc:sldChg chg="del">
        <pc:chgData name="playgalaxy@outlook.kr" userId="cbc1daebdec903cb" providerId="LiveId" clId="{1C4B2E15-70A1-4DDB-92B9-4AED205FDFAB}" dt="2020-12-14T07:49:33.184" v="128" actId="47"/>
        <pc:sldMkLst>
          <pc:docMk/>
          <pc:sldMk cId="771810849" sldId="347"/>
        </pc:sldMkLst>
      </pc:sldChg>
      <pc:sldChg chg="del">
        <pc:chgData name="playgalaxy@outlook.kr" userId="cbc1daebdec903cb" providerId="LiveId" clId="{1C4B2E15-70A1-4DDB-92B9-4AED205FDFAB}" dt="2020-12-14T08:08:43.011" v="133" actId="47"/>
        <pc:sldMkLst>
          <pc:docMk/>
          <pc:sldMk cId="2205936791" sldId="348"/>
        </pc:sldMkLst>
      </pc:sldChg>
      <pc:sldChg chg="addSp modSp mod">
        <pc:chgData name="playgalaxy@outlook.kr" userId="cbc1daebdec903cb" providerId="LiveId" clId="{1C4B2E15-70A1-4DDB-92B9-4AED205FDFAB}" dt="2020-12-14T09:26:25.269" v="819"/>
        <pc:sldMkLst>
          <pc:docMk/>
          <pc:sldMk cId="80828850" sldId="350"/>
        </pc:sldMkLst>
        <pc:spChg chg="mod">
          <ac:chgData name="playgalaxy@outlook.kr" userId="cbc1daebdec903cb" providerId="LiveId" clId="{1C4B2E15-70A1-4DDB-92B9-4AED205FDFAB}" dt="2020-12-14T08:42:34.785" v="765" actId="20577"/>
          <ac:spMkLst>
            <pc:docMk/>
            <pc:sldMk cId="80828850" sldId="350"/>
            <ac:spMk id="4" creationId="{00000000-0000-0000-0000-000000000000}"/>
          </ac:spMkLst>
        </pc:spChg>
        <pc:spChg chg="mod">
          <ac:chgData name="playgalaxy@outlook.kr" userId="cbc1daebdec903cb" providerId="LiveId" clId="{1C4B2E15-70A1-4DDB-92B9-4AED205FDFAB}" dt="2020-12-14T08:42:55.949" v="767" actId="1076"/>
          <ac:spMkLst>
            <pc:docMk/>
            <pc:sldMk cId="80828850" sldId="350"/>
            <ac:spMk id="12" creationId="{75153776-3535-4092-903C-33F8F4A4EE50}"/>
          </ac:spMkLst>
        </pc:spChg>
        <pc:spChg chg="mod">
          <ac:chgData name="playgalaxy@outlook.kr" userId="cbc1daebdec903cb" providerId="LiveId" clId="{1C4B2E15-70A1-4DDB-92B9-4AED205FDFAB}" dt="2020-12-14T08:42:55.949" v="767" actId="1076"/>
          <ac:spMkLst>
            <pc:docMk/>
            <pc:sldMk cId="80828850" sldId="350"/>
            <ac:spMk id="13" creationId="{B7EE0B98-F99C-4999-B935-03767781464A}"/>
          </ac:spMkLst>
        </pc:spChg>
        <pc:spChg chg="mod">
          <ac:chgData name="playgalaxy@outlook.kr" userId="cbc1daebdec903cb" providerId="LiveId" clId="{1C4B2E15-70A1-4DDB-92B9-4AED205FDFAB}" dt="2020-12-14T08:42:55.949" v="767" actId="1076"/>
          <ac:spMkLst>
            <pc:docMk/>
            <pc:sldMk cId="80828850" sldId="350"/>
            <ac:spMk id="16" creationId="{50160C49-CB5C-4844-973B-963DFE4EA1DE}"/>
          </ac:spMkLst>
        </pc:spChg>
        <pc:spChg chg="mod">
          <ac:chgData name="playgalaxy@outlook.kr" userId="cbc1daebdec903cb" providerId="LiveId" clId="{1C4B2E15-70A1-4DDB-92B9-4AED205FDFAB}" dt="2020-12-14T08:42:55.949" v="767" actId="1076"/>
          <ac:spMkLst>
            <pc:docMk/>
            <pc:sldMk cId="80828850" sldId="350"/>
            <ac:spMk id="17" creationId="{F9882781-EE72-47EF-BEA2-7D7B6CB20D9A}"/>
          </ac:spMkLst>
        </pc:spChg>
        <pc:spChg chg="mod">
          <ac:chgData name="playgalaxy@outlook.kr" userId="cbc1daebdec903cb" providerId="LiveId" clId="{1C4B2E15-70A1-4DDB-92B9-4AED205FDFAB}" dt="2020-12-14T08:42:55.949" v="767" actId="1076"/>
          <ac:spMkLst>
            <pc:docMk/>
            <pc:sldMk cId="80828850" sldId="350"/>
            <ac:spMk id="18" creationId="{224525D7-9B33-45D8-880C-C3B1B30F8F03}"/>
          </ac:spMkLst>
        </pc:spChg>
        <pc:spChg chg="add mod">
          <ac:chgData name="playgalaxy@outlook.kr" userId="cbc1daebdec903cb" providerId="LiveId" clId="{1C4B2E15-70A1-4DDB-92B9-4AED205FDFAB}" dt="2020-12-14T08:43:09.223" v="769" actId="1076"/>
          <ac:spMkLst>
            <pc:docMk/>
            <pc:sldMk cId="80828850" sldId="350"/>
            <ac:spMk id="19" creationId="{13D1E7CE-C151-4204-A9CA-31BAE5CE5EC3}"/>
          </ac:spMkLst>
        </pc:spChg>
        <pc:spChg chg="mod">
          <ac:chgData name="playgalaxy@outlook.kr" userId="cbc1daebdec903cb" providerId="LiveId" clId="{1C4B2E15-70A1-4DDB-92B9-4AED205FDFAB}" dt="2020-12-14T08:42:55.949" v="767" actId="1076"/>
          <ac:spMkLst>
            <pc:docMk/>
            <pc:sldMk cId="80828850" sldId="350"/>
            <ac:spMk id="21" creationId="{299AC1B3-5C63-463A-A1DE-4251B6D1A142}"/>
          </ac:spMkLst>
        </pc:spChg>
        <pc:spChg chg="mod">
          <ac:chgData name="playgalaxy@outlook.kr" userId="cbc1daebdec903cb" providerId="LiveId" clId="{1C4B2E15-70A1-4DDB-92B9-4AED205FDFAB}" dt="2020-12-14T08:42:55.949" v="767" actId="1076"/>
          <ac:spMkLst>
            <pc:docMk/>
            <pc:sldMk cId="80828850" sldId="350"/>
            <ac:spMk id="22" creationId="{FB7546E6-43DD-4350-98D7-AC340152EC3F}"/>
          </ac:spMkLst>
        </pc:spChg>
        <pc:spChg chg="mod">
          <ac:chgData name="playgalaxy@outlook.kr" userId="cbc1daebdec903cb" providerId="LiveId" clId="{1C4B2E15-70A1-4DDB-92B9-4AED205FDFAB}" dt="2020-12-14T08:42:55.949" v="767" actId="1076"/>
          <ac:spMkLst>
            <pc:docMk/>
            <pc:sldMk cId="80828850" sldId="350"/>
            <ac:spMk id="23" creationId="{2EB1B5F4-AAAD-4C9A-B06A-F51225D35D21}"/>
          </ac:spMkLst>
        </pc:spChg>
        <pc:spChg chg="add mod">
          <ac:chgData name="playgalaxy@outlook.kr" userId="cbc1daebdec903cb" providerId="LiveId" clId="{1C4B2E15-70A1-4DDB-92B9-4AED205FDFAB}" dt="2020-12-14T08:43:09.223" v="769" actId="1076"/>
          <ac:spMkLst>
            <pc:docMk/>
            <pc:sldMk cId="80828850" sldId="350"/>
            <ac:spMk id="24" creationId="{78A39DF6-21D0-4FC0-BA6D-1B269DD71115}"/>
          </ac:spMkLst>
        </pc:spChg>
        <pc:spChg chg="mod">
          <ac:chgData name="playgalaxy@outlook.kr" userId="cbc1daebdec903cb" providerId="LiveId" clId="{1C4B2E15-70A1-4DDB-92B9-4AED205FDFAB}" dt="2020-12-14T08:42:55.949" v="767" actId="1076"/>
          <ac:spMkLst>
            <pc:docMk/>
            <pc:sldMk cId="80828850" sldId="350"/>
            <ac:spMk id="25" creationId="{F6755EE0-293A-45D9-88CA-EF16D5FAC335}"/>
          </ac:spMkLst>
        </pc:spChg>
        <pc:spChg chg="add mod">
          <ac:chgData name="playgalaxy@outlook.kr" userId="cbc1daebdec903cb" providerId="LiveId" clId="{1C4B2E15-70A1-4DDB-92B9-4AED205FDFAB}" dt="2020-12-14T08:43:30.957" v="803" actId="20577"/>
          <ac:spMkLst>
            <pc:docMk/>
            <pc:sldMk cId="80828850" sldId="350"/>
            <ac:spMk id="26" creationId="{92688BEC-965E-42D5-BEE9-FD1F987E6361}"/>
          </ac:spMkLst>
        </pc:spChg>
        <pc:spChg chg="add mod">
          <ac:chgData name="playgalaxy@outlook.kr" userId="cbc1daebdec903cb" providerId="LiveId" clId="{1C4B2E15-70A1-4DDB-92B9-4AED205FDFAB}" dt="2020-12-14T09:26:25.269" v="819"/>
          <ac:spMkLst>
            <pc:docMk/>
            <pc:sldMk cId="80828850" sldId="350"/>
            <ac:spMk id="27" creationId="{4A2BF5AD-D416-4ED5-8478-518E12E97AF4}"/>
          </ac:spMkLst>
        </pc:spChg>
        <pc:grpChg chg="mod">
          <ac:chgData name="playgalaxy@outlook.kr" userId="cbc1daebdec903cb" providerId="LiveId" clId="{1C4B2E15-70A1-4DDB-92B9-4AED205FDFAB}" dt="2020-12-14T08:42:37.227" v="766" actId="1076"/>
          <ac:grpSpMkLst>
            <pc:docMk/>
            <pc:sldMk cId="80828850" sldId="350"/>
            <ac:grpSpMk id="6" creationId="{00000000-0000-0000-0000-000000000000}"/>
          </ac:grpSpMkLst>
        </pc:grpChg>
      </pc:sldChg>
      <pc:sldChg chg="del">
        <pc:chgData name="playgalaxy@outlook.kr" userId="cbc1daebdec903cb" providerId="LiveId" clId="{1C4B2E15-70A1-4DDB-92B9-4AED205FDFAB}" dt="2020-12-14T07:45:19.055" v="9" actId="47"/>
        <pc:sldMkLst>
          <pc:docMk/>
          <pc:sldMk cId="2797455897" sldId="351"/>
        </pc:sldMkLst>
      </pc:sldChg>
      <pc:sldChg chg="modSp mod">
        <pc:chgData name="playgalaxy@outlook.kr" userId="cbc1daebdec903cb" providerId="LiveId" clId="{1C4B2E15-70A1-4DDB-92B9-4AED205FDFAB}" dt="2020-12-14T07:47:39.787" v="122" actId="20577"/>
        <pc:sldMkLst>
          <pc:docMk/>
          <pc:sldMk cId="3373615437" sldId="352"/>
        </pc:sldMkLst>
        <pc:spChg chg="mod">
          <ac:chgData name="playgalaxy@outlook.kr" userId="cbc1daebdec903cb" providerId="LiveId" clId="{1C4B2E15-70A1-4DDB-92B9-4AED205FDFAB}" dt="2020-12-14T07:47:27.737" v="91" actId="20577"/>
          <ac:spMkLst>
            <pc:docMk/>
            <pc:sldMk cId="3373615437" sldId="352"/>
            <ac:spMk id="19" creationId="{EF78ABD1-54BA-4589-B8B9-EF8A274CA4CF}"/>
          </ac:spMkLst>
        </pc:spChg>
        <pc:spChg chg="mod">
          <ac:chgData name="playgalaxy@outlook.kr" userId="cbc1daebdec903cb" providerId="LiveId" clId="{1C4B2E15-70A1-4DDB-92B9-4AED205FDFAB}" dt="2020-12-14T07:47:39.787" v="122" actId="20577"/>
          <ac:spMkLst>
            <pc:docMk/>
            <pc:sldMk cId="3373615437" sldId="352"/>
            <ac:spMk id="20" creationId="{B6BB3351-3199-41D9-AEAB-125AB197C06B}"/>
          </ac:spMkLst>
        </pc:spChg>
      </pc:sldChg>
      <pc:sldChg chg="modSp mod">
        <pc:chgData name="playgalaxy@outlook.kr" userId="cbc1daebdec903cb" providerId="LiveId" clId="{1C4B2E15-70A1-4DDB-92B9-4AED205FDFAB}" dt="2020-12-14T08:20:43.012" v="256" actId="313"/>
        <pc:sldMkLst>
          <pc:docMk/>
          <pc:sldMk cId="716689050" sldId="355"/>
        </pc:sldMkLst>
        <pc:spChg chg="mod">
          <ac:chgData name="playgalaxy@outlook.kr" userId="cbc1daebdec903cb" providerId="LiveId" clId="{1C4B2E15-70A1-4DDB-92B9-4AED205FDFAB}" dt="2020-12-14T08:20:36.062" v="253" actId="313"/>
          <ac:spMkLst>
            <pc:docMk/>
            <pc:sldMk cId="716689050" sldId="355"/>
            <ac:spMk id="21" creationId="{4A838748-8AD8-457B-8458-A1C07A537039}"/>
          </ac:spMkLst>
        </pc:spChg>
        <pc:spChg chg="mod">
          <ac:chgData name="playgalaxy@outlook.kr" userId="cbc1daebdec903cb" providerId="LiveId" clId="{1C4B2E15-70A1-4DDB-92B9-4AED205FDFAB}" dt="2020-12-14T08:20:43.012" v="256" actId="313"/>
          <ac:spMkLst>
            <pc:docMk/>
            <pc:sldMk cId="716689050" sldId="355"/>
            <ac:spMk id="31" creationId="{3016B7F4-3BCD-4136-BC2B-648497400727}"/>
          </ac:spMkLst>
        </pc:spChg>
      </pc:sldChg>
      <pc:sldChg chg="del">
        <pc:chgData name="playgalaxy@outlook.kr" userId="cbc1daebdec903cb" providerId="LiveId" clId="{1C4B2E15-70A1-4DDB-92B9-4AED205FDFAB}" dt="2020-12-14T08:07:18.805" v="131" actId="47"/>
        <pc:sldMkLst>
          <pc:docMk/>
          <pc:sldMk cId="1422696158" sldId="356"/>
        </pc:sldMkLst>
      </pc:sldChg>
      <pc:sldChg chg="del">
        <pc:chgData name="playgalaxy@outlook.kr" userId="cbc1daebdec903cb" providerId="LiveId" clId="{1C4B2E15-70A1-4DDB-92B9-4AED205FDFAB}" dt="2020-12-14T08:07:20.544" v="132" actId="47"/>
        <pc:sldMkLst>
          <pc:docMk/>
          <pc:sldMk cId="4236658544" sldId="357"/>
        </pc:sldMkLst>
      </pc:sldChg>
      <pc:sldChg chg="ord">
        <pc:chgData name="playgalaxy@outlook.kr" userId="cbc1daebdec903cb" providerId="LiveId" clId="{1C4B2E15-70A1-4DDB-92B9-4AED205FDFAB}" dt="2020-12-14T08:27:56.555" v="302"/>
        <pc:sldMkLst>
          <pc:docMk/>
          <pc:sldMk cId="261935287" sldId="358"/>
        </pc:sldMkLst>
      </pc:sldChg>
      <pc:sldChg chg="addSp delSp modSp mod delAnim modAnim">
        <pc:chgData name="playgalaxy@outlook.kr" userId="cbc1daebdec903cb" providerId="LiveId" clId="{1C4B2E15-70A1-4DDB-92B9-4AED205FDFAB}" dt="2020-12-14T09:03:37.590" v="818" actId="1076"/>
        <pc:sldMkLst>
          <pc:docMk/>
          <pc:sldMk cId="787128026" sldId="359"/>
        </pc:sldMkLst>
        <pc:picChg chg="del">
          <ac:chgData name="playgalaxy@outlook.kr" userId="cbc1daebdec903cb" providerId="LiveId" clId="{1C4B2E15-70A1-4DDB-92B9-4AED205FDFAB}" dt="2020-12-14T09:01:37.202" v="805" actId="478"/>
          <ac:picMkLst>
            <pc:docMk/>
            <pc:sldMk cId="787128026" sldId="359"/>
            <ac:picMk id="2" creationId="{3AB84A03-D855-48B0-A491-3905D638A453}"/>
          </ac:picMkLst>
        </pc:picChg>
        <pc:picChg chg="add mod">
          <ac:chgData name="playgalaxy@outlook.kr" userId="cbc1daebdec903cb" providerId="LiveId" clId="{1C4B2E15-70A1-4DDB-92B9-4AED205FDFAB}" dt="2020-12-14T09:03:37.590" v="818" actId="1076"/>
          <ac:picMkLst>
            <pc:docMk/>
            <pc:sldMk cId="787128026" sldId="359"/>
            <ac:picMk id="3" creationId="{2462F29B-BFFD-48AE-B4B1-067CC0AD8E5C}"/>
          </ac:picMkLst>
        </pc:picChg>
      </pc:sldChg>
      <pc:sldChg chg="del">
        <pc:chgData name="playgalaxy@outlook.kr" userId="cbc1daebdec903cb" providerId="LiveId" clId="{1C4B2E15-70A1-4DDB-92B9-4AED205FDFAB}" dt="2020-12-14T07:49:02.481" v="123" actId="47"/>
        <pc:sldMkLst>
          <pc:docMk/>
          <pc:sldMk cId="4137452872" sldId="360"/>
        </pc:sldMkLst>
      </pc:sldChg>
      <pc:sldChg chg="del">
        <pc:chgData name="playgalaxy@outlook.kr" userId="cbc1daebdec903cb" providerId="LiveId" clId="{1C4B2E15-70A1-4DDB-92B9-4AED205FDFAB}" dt="2020-12-14T07:46:10.491" v="10"/>
        <pc:sldMkLst>
          <pc:docMk/>
          <pc:sldMk cId="270552741" sldId="361"/>
        </pc:sldMkLst>
      </pc:sldChg>
      <pc:sldChg chg="addSp delSp modSp mod delAnim modAnim">
        <pc:chgData name="playgalaxy@outlook.kr" userId="cbc1daebdec903cb" providerId="LiveId" clId="{1C4B2E15-70A1-4DDB-92B9-4AED205FDFAB}" dt="2020-12-14T08:34:12.578" v="763" actId="113"/>
        <pc:sldMkLst>
          <pc:docMk/>
          <pc:sldMk cId="550660651" sldId="363"/>
        </pc:sldMkLst>
        <pc:spChg chg="add del mod">
          <ac:chgData name="playgalaxy@outlook.kr" userId="cbc1daebdec903cb" providerId="LiveId" clId="{1C4B2E15-70A1-4DDB-92B9-4AED205FDFAB}" dt="2020-12-14T08:29:35.960" v="310" actId="478"/>
          <ac:spMkLst>
            <pc:docMk/>
            <pc:sldMk cId="550660651" sldId="363"/>
            <ac:spMk id="3" creationId="{3BE1C8DC-1795-4827-A013-ADA6CF7E62B1}"/>
          </ac:spMkLst>
        </pc:spChg>
        <pc:spChg chg="add mod">
          <ac:chgData name="playgalaxy@outlook.kr" userId="cbc1daebdec903cb" providerId="LiveId" clId="{1C4B2E15-70A1-4DDB-92B9-4AED205FDFAB}" dt="2020-12-14T08:34:12.578" v="763" actId="113"/>
          <ac:spMkLst>
            <pc:docMk/>
            <pc:sldMk cId="550660651" sldId="363"/>
            <ac:spMk id="5" creationId="{7B3FC644-2C80-4563-B25D-06416AF6E248}"/>
          </ac:spMkLst>
        </pc:spChg>
        <pc:spChg chg="mod">
          <ac:chgData name="playgalaxy@outlook.kr" userId="cbc1daebdec903cb" providerId="LiveId" clId="{1C4B2E15-70A1-4DDB-92B9-4AED205FDFAB}" dt="2020-12-14T08:33:59.428" v="760" actId="14100"/>
          <ac:spMkLst>
            <pc:docMk/>
            <pc:sldMk cId="550660651" sldId="363"/>
            <ac:spMk id="13" creationId="{B0CEC1A8-57F8-4F62-BB39-0E21FBB300DF}"/>
          </ac:spMkLst>
        </pc:spChg>
        <pc:picChg chg="add mod">
          <ac:chgData name="playgalaxy@outlook.kr" userId="cbc1daebdec903cb" providerId="LiveId" clId="{1C4B2E15-70A1-4DDB-92B9-4AED205FDFAB}" dt="2020-12-14T08:34:02.451" v="762" actId="1076"/>
          <ac:picMkLst>
            <pc:docMk/>
            <pc:sldMk cId="550660651" sldId="363"/>
            <ac:picMk id="2" creationId="{B1590AB0-D7CA-4104-B073-C78A5A0EA448}"/>
          </ac:picMkLst>
        </pc:picChg>
        <pc:picChg chg="del mod">
          <ac:chgData name="playgalaxy@outlook.kr" userId="cbc1daebdec903cb" providerId="LiveId" clId="{1C4B2E15-70A1-4DDB-92B9-4AED205FDFAB}" dt="2020-12-14T08:26:56.343" v="272" actId="478"/>
          <ac:picMkLst>
            <pc:docMk/>
            <pc:sldMk cId="550660651" sldId="363"/>
            <ac:picMk id="6" creationId="{433E33CA-B842-4901-B44C-B217312AB5FC}"/>
          </ac:picMkLst>
        </pc:picChg>
      </pc:sldChg>
      <pc:sldChg chg="new del">
        <pc:chgData name="playgalaxy@outlook.kr" userId="cbc1daebdec903cb" providerId="LiveId" clId="{1C4B2E15-70A1-4DDB-92B9-4AED205FDFAB}" dt="2020-12-14T08:25:40.819" v="258" actId="47"/>
        <pc:sldMkLst>
          <pc:docMk/>
          <pc:sldMk cId="2662858845" sldId="363"/>
        </pc:sldMkLst>
      </pc:sldChg>
      <pc:sldChg chg="addSp delSp modSp del mod delAnim modAnim">
        <pc:chgData name="playgalaxy@outlook.kr" userId="cbc1daebdec903cb" providerId="LiveId" clId="{1C4B2E15-70A1-4DDB-92B9-4AED205FDFAB}" dt="2020-12-14T08:26:43.545" v="270" actId="47"/>
        <pc:sldMkLst>
          <pc:docMk/>
          <pc:sldMk cId="4114057629" sldId="363"/>
        </pc:sldMkLst>
        <pc:spChg chg="del mod">
          <ac:chgData name="playgalaxy@outlook.kr" userId="cbc1daebdec903cb" providerId="LiveId" clId="{1C4B2E15-70A1-4DDB-92B9-4AED205FDFAB}" dt="2020-12-14T08:26:09.297" v="260" actId="478"/>
          <ac:spMkLst>
            <pc:docMk/>
            <pc:sldMk cId="4114057629" sldId="363"/>
            <ac:spMk id="19" creationId="{EF9A8A73-F6FF-4B6B-87B5-849B29729874}"/>
          </ac:spMkLst>
        </pc:spChg>
        <pc:spChg chg="del">
          <ac:chgData name="playgalaxy@outlook.kr" userId="cbc1daebdec903cb" providerId="LiveId" clId="{1C4B2E15-70A1-4DDB-92B9-4AED205FDFAB}" dt="2020-12-14T08:26:10.142" v="261" actId="478"/>
          <ac:spMkLst>
            <pc:docMk/>
            <pc:sldMk cId="4114057629" sldId="363"/>
            <ac:spMk id="24" creationId="{28FA4EC6-FA0E-4978-B497-D644DCE0F627}"/>
          </ac:spMkLst>
        </pc:spChg>
        <pc:picChg chg="del">
          <ac:chgData name="playgalaxy@outlook.kr" userId="cbc1daebdec903cb" providerId="LiveId" clId="{1C4B2E15-70A1-4DDB-92B9-4AED205FDFAB}" dt="2020-12-14T08:26:11.233" v="262" actId="478"/>
          <ac:picMkLst>
            <pc:docMk/>
            <pc:sldMk cId="4114057629" sldId="363"/>
            <ac:picMk id="2" creationId="{73F5F2DE-ED6C-4449-8275-AE42AABA5D12}"/>
          </ac:picMkLst>
        </pc:picChg>
        <pc:picChg chg="add mod">
          <ac:chgData name="playgalaxy@outlook.kr" userId="cbc1daebdec903cb" providerId="LiveId" clId="{1C4B2E15-70A1-4DDB-92B9-4AED205FDFAB}" dt="2020-12-14T08:26:36.191" v="269" actId="14100"/>
          <ac:picMkLst>
            <pc:docMk/>
            <pc:sldMk cId="4114057629" sldId="363"/>
            <ac:picMk id="3" creationId="{C47D7F04-5CFF-4376-8325-1E66E50224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5054915-AEC0-43AE-B2CB-BED629F5C4D9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872FD7C-F99B-4EA3-BE2A-3940AC884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08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5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31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51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2FD7C-F99B-4EA3-BE2A-3940AC8845A2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225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7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62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62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2FD7C-F99B-4EA3-BE2A-3940AC8845A2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93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2FD7C-F99B-4EA3-BE2A-3940AC8845A2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448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75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2FD7C-F99B-4EA3-BE2A-3940AC8845A2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24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7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2FD7C-F99B-4EA3-BE2A-3940AC8845A2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8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2FD7C-F99B-4EA3-BE2A-3940AC8845A2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39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17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5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78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2FD7C-F99B-4EA3-BE2A-3940AC8845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731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657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48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5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0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8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683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2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51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7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5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9FA35-53CE-44EB-AD6F-813E7E8A225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62AB9-1251-413E-817E-261F053906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8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5.mp4"/><Relationship Id="rId7" Type="http://schemas.openxmlformats.org/officeDocument/2006/relationships/image" Target="../media/image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446785-D31B-4636-AE18-B8588D21D732}"/>
              </a:ext>
            </a:extLst>
          </p:cNvPr>
          <p:cNvSpPr/>
          <p:nvPr/>
        </p:nvSpPr>
        <p:spPr>
          <a:xfrm>
            <a:off x="0" y="69654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CD38A-E70E-44F8-9EB6-882EC54257DF}"/>
              </a:ext>
            </a:extLst>
          </p:cNvPr>
          <p:cNvSpPr txBox="1"/>
          <p:nvPr/>
        </p:nvSpPr>
        <p:spPr>
          <a:xfrm>
            <a:off x="8960757" y="4987342"/>
            <a:ext cx="2774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rPr>
              <a:t>201632719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rPr>
              <a:t>이주연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rPr>
              <a:t>201533667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rPr>
              <a:t>장재혁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rPr>
              <a:t>201636417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나눔바른고딕" panose="020B0603020101020101" pitchFamily="50" charset="-127"/>
              </a:rPr>
              <a:t>심우석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6ED422-5B38-4D0E-A774-5FBE79DBC4C6}"/>
              </a:ext>
            </a:extLst>
          </p:cNvPr>
          <p:cNvSpPr/>
          <p:nvPr/>
        </p:nvSpPr>
        <p:spPr>
          <a:xfrm>
            <a:off x="0" y="854995"/>
            <a:ext cx="1219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Aharoni" panose="020B0604020202020204" pitchFamily="2" charset="-79"/>
              </a:rPr>
              <a:t>Simple online messenger</a:t>
            </a:r>
            <a:endParaRPr lang="ko-KR" altLang="en-US" sz="4000" b="1" dirty="0">
              <a:solidFill>
                <a:schemeClr val="bg1"/>
              </a:solidFill>
              <a:latin typeface="Algerian" panose="04020705040A02060702" pitchFamily="82" charset="0"/>
              <a:ea typeface="+mj-ea"/>
              <a:cs typeface="Aharoni" panose="020B0604020202020204" pitchFamily="2" charset="-79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21F489-5A14-49EF-8C07-97CB2919D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624" y="2522034"/>
            <a:ext cx="3869474" cy="34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99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03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01499-4EBB-4BA6-AA07-66C3E94010DB}"/>
              </a:ext>
            </a:extLst>
          </p:cNvPr>
          <p:cNvSpPr txBox="1"/>
          <p:nvPr/>
        </p:nvSpPr>
        <p:spPr>
          <a:xfrm>
            <a:off x="899811" y="387092"/>
            <a:ext cx="556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User/Managing friends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376705C-261C-44AB-A4F4-DE9A9F62D118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E23372-AB44-4133-8FA2-1466DBD4ECB1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931340A-B0D8-4F97-B325-F1325A505501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40603-431A-4DF0-ADE2-D338947F64B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E1C18B-8EC5-4511-8A3F-7FF01B78CCEE}"/>
              </a:ext>
            </a:extLst>
          </p:cNvPr>
          <p:cNvSpPr/>
          <p:nvPr/>
        </p:nvSpPr>
        <p:spPr>
          <a:xfrm>
            <a:off x="533422" y="144007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Search/ADD Friends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9E29686-6089-4FC7-9723-DC9EB6693D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053" b="83134"/>
          <a:stretch/>
        </p:blipFill>
        <p:spPr>
          <a:xfrm>
            <a:off x="519845" y="2340550"/>
            <a:ext cx="3299887" cy="96242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EC94C7-4F2A-4143-87A4-0D237F314B23}"/>
              </a:ext>
            </a:extLst>
          </p:cNvPr>
          <p:cNvSpPr/>
          <p:nvPr/>
        </p:nvSpPr>
        <p:spPr>
          <a:xfrm>
            <a:off x="2169789" y="2672114"/>
            <a:ext cx="1565870" cy="555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DF80046-9659-4245-8F95-6935EA3372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859"/>
          <a:stretch/>
        </p:blipFill>
        <p:spPr>
          <a:xfrm>
            <a:off x="4371893" y="2340550"/>
            <a:ext cx="3299887" cy="125575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2D393D-C10A-4A53-8057-8808B351E9EF}"/>
              </a:ext>
            </a:extLst>
          </p:cNvPr>
          <p:cNvSpPr/>
          <p:nvPr/>
        </p:nvSpPr>
        <p:spPr>
          <a:xfrm>
            <a:off x="5239402" y="3073163"/>
            <a:ext cx="1564878" cy="471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친구 정보 검색 및 추가">
            <a:hlinkClick r:id="" action="ppaction://media"/>
            <a:extLst>
              <a:ext uri="{FF2B5EF4-FFF2-40B4-BE49-F238E27FC236}">
                <a16:creationId xmlns:a16="http://schemas.microsoft.com/office/drawing/2014/main" id="{32AE40AF-5FC5-4861-9761-3E9DDE31D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8011" y="1740446"/>
            <a:ext cx="3708400" cy="4673600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8BFA435-3EB9-497C-A879-174E722C8ABB}"/>
              </a:ext>
            </a:extLst>
          </p:cNvPr>
          <p:cNvSpPr/>
          <p:nvPr/>
        </p:nvSpPr>
        <p:spPr>
          <a:xfrm>
            <a:off x="3875662" y="2777361"/>
            <a:ext cx="535692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1A195AF-757D-4FD4-8A02-B147B1DF3BC1}"/>
              </a:ext>
            </a:extLst>
          </p:cNvPr>
          <p:cNvSpPr/>
          <p:nvPr/>
        </p:nvSpPr>
        <p:spPr>
          <a:xfrm>
            <a:off x="7632328" y="2777361"/>
            <a:ext cx="535692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62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03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01499-4EBB-4BA6-AA07-66C3E94010DB}"/>
              </a:ext>
            </a:extLst>
          </p:cNvPr>
          <p:cNvSpPr txBox="1"/>
          <p:nvPr/>
        </p:nvSpPr>
        <p:spPr>
          <a:xfrm>
            <a:off x="899811" y="387092"/>
            <a:ext cx="556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User/Managing friends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376705C-261C-44AB-A4F4-DE9A9F62D118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E23372-AB44-4133-8FA2-1466DBD4ECB1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931340A-B0D8-4F97-B325-F1325A505501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40603-431A-4DF0-ADE2-D338947F64B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E1C18B-8EC5-4511-8A3F-7FF01B78CCEE}"/>
              </a:ext>
            </a:extLst>
          </p:cNvPr>
          <p:cNvSpPr/>
          <p:nvPr/>
        </p:nvSpPr>
        <p:spPr>
          <a:xfrm>
            <a:off x="1202491" y="144007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Search Friends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51DC6F-EB79-4DC3-927F-5FC1A19F86BC}"/>
              </a:ext>
            </a:extLst>
          </p:cNvPr>
          <p:cNvSpPr/>
          <p:nvPr/>
        </p:nvSpPr>
        <p:spPr>
          <a:xfrm>
            <a:off x="1226241" y="2179851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AA1047-854F-4762-A9D6-0A37C5D4896C}"/>
              </a:ext>
            </a:extLst>
          </p:cNvPr>
          <p:cNvSpPr/>
          <p:nvPr/>
        </p:nvSpPr>
        <p:spPr>
          <a:xfrm>
            <a:off x="1226241" y="5312361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17434BD-6BF1-4F5F-BCC5-085C05BBF36D}"/>
              </a:ext>
            </a:extLst>
          </p:cNvPr>
          <p:cNvSpPr/>
          <p:nvPr/>
        </p:nvSpPr>
        <p:spPr>
          <a:xfrm rot="5400000">
            <a:off x="2241987" y="4172790"/>
            <a:ext cx="1444971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838748-8AD8-457B-8458-A1C07A537039}"/>
              </a:ext>
            </a:extLst>
          </p:cNvPr>
          <p:cNvSpPr/>
          <p:nvPr/>
        </p:nvSpPr>
        <p:spPr>
          <a:xfrm>
            <a:off x="3389359" y="3750234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"Search”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conveyid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4583E5-CB98-42B7-9EBD-725D1F9DE922}"/>
              </a:ext>
            </a:extLst>
          </p:cNvPr>
          <p:cNvSpPr/>
          <p:nvPr/>
        </p:nvSpPr>
        <p:spPr>
          <a:xfrm>
            <a:off x="7074802" y="144007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Friends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F2C066-2B95-435D-9F63-AF75231E5A30}"/>
              </a:ext>
            </a:extLst>
          </p:cNvPr>
          <p:cNvSpPr/>
          <p:nvPr/>
        </p:nvSpPr>
        <p:spPr>
          <a:xfrm>
            <a:off x="7098552" y="2179851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081B2D-5DFA-424E-8378-F67B2A4F2F1D}"/>
              </a:ext>
            </a:extLst>
          </p:cNvPr>
          <p:cNvSpPr/>
          <p:nvPr/>
        </p:nvSpPr>
        <p:spPr>
          <a:xfrm>
            <a:off x="7098552" y="5312361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556F49C-3B78-42AF-9147-1051D50513D0}"/>
              </a:ext>
            </a:extLst>
          </p:cNvPr>
          <p:cNvSpPr/>
          <p:nvPr/>
        </p:nvSpPr>
        <p:spPr>
          <a:xfrm rot="5400000">
            <a:off x="8074420" y="4172790"/>
            <a:ext cx="1444971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16B7F4-3BCD-4136-BC2B-648497400727}"/>
              </a:ext>
            </a:extLst>
          </p:cNvPr>
          <p:cNvSpPr/>
          <p:nvPr/>
        </p:nvSpPr>
        <p:spPr>
          <a:xfrm>
            <a:off x="9261670" y="3750234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"ADDF”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relaid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760C829-C2AC-4862-8983-3F30FD4DEDBC}"/>
              </a:ext>
            </a:extLst>
          </p:cNvPr>
          <p:cNvSpPr/>
          <p:nvPr/>
        </p:nvSpPr>
        <p:spPr>
          <a:xfrm>
            <a:off x="7098553" y="6252436"/>
            <a:ext cx="3286310" cy="5048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Update database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009AC9-2A18-41A7-B77D-13EE3300A10A}"/>
              </a:ext>
            </a:extLst>
          </p:cNvPr>
          <p:cNvSpPr/>
          <p:nvPr/>
        </p:nvSpPr>
        <p:spPr>
          <a:xfrm>
            <a:off x="6226550" y="3763855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ADD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A09A2F-28BC-4741-8AA8-61356AD57602}"/>
              </a:ext>
            </a:extLst>
          </p:cNvPr>
          <p:cNvSpPr/>
          <p:nvPr/>
        </p:nvSpPr>
        <p:spPr>
          <a:xfrm>
            <a:off x="423613" y="3725467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"Searching"</a:t>
            </a:r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</a:rPr>
              <a:t>+ Database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8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09012D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04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9012D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sp>
        <p:nvSpPr>
          <p:cNvPr id="27" name="자유형 11">
            <a:extLst>
              <a:ext uri="{FF2B5EF4-FFF2-40B4-BE49-F238E27FC236}">
                <a16:creationId xmlns:a16="http://schemas.microsoft.com/office/drawing/2014/main" id="{33721576-8AA6-46A2-AF2C-74284D52890D}"/>
              </a:ext>
            </a:extLst>
          </p:cNvPr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70F608-CB66-4E7F-9E28-D800C90B1F26}"/>
              </a:ext>
            </a:extLst>
          </p:cNvPr>
          <p:cNvSpPr txBox="1"/>
          <p:nvPr/>
        </p:nvSpPr>
        <p:spPr>
          <a:xfrm>
            <a:off x="899812" y="387092"/>
            <a:ext cx="350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Chatting Room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01316F7-FD63-4F61-83F4-66A8B9B683C9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048B16-79FC-448A-94FD-7FDCC55886A2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3A03D3E-D1D0-472E-8BF2-B2AAA85EB73B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C5D8A9-C600-4288-9B02-C4A2C8866D7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EC1A8-57F8-4F62-BB39-0E21FBB300DF}"/>
              </a:ext>
            </a:extLst>
          </p:cNvPr>
          <p:cNvSpPr/>
          <p:nvPr/>
        </p:nvSpPr>
        <p:spPr>
          <a:xfrm>
            <a:off x="1155373" y="1476647"/>
            <a:ext cx="3773466" cy="757507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Popup-show info, apply chatting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KakaoTalk_20201214_172515408">
            <a:hlinkClick r:id="" action="ppaction://media"/>
            <a:extLst>
              <a:ext uri="{FF2B5EF4-FFF2-40B4-BE49-F238E27FC236}">
                <a16:creationId xmlns:a16="http://schemas.microsoft.com/office/drawing/2014/main" id="{B1590AB0-D7CA-4104-B073-C78A5A0EA4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978" y="2492736"/>
            <a:ext cx="4754255" cy="3978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FC644-2C80-4563-B25D-06416AF6E248}"/>
              </a:ext>
            </a:extLst>
          </p:cNvPr>
          <p:cNvSpPr txBox="1"/>
          <p:nvPr/>
        </p:nvSpPr>
        <p:spPr>
          <a:xfrm>
            <a:off x="6478859" y="2754351"/>
            <a:ext cx="44939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400" b="1" dirty="0"/>
              <a:t>When you press the right button of the mouse, you can see the information of friends. Ex) birthday, Logout time, Login status</a:t>
            </a:r>
          </a:p>
          <a:p>
            <a:endParaRPr lang="en-US" altLang="ko-KR" sz="2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400" b="1" dirty="0"/>
              <a:t>You can apply chatting request to friends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506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04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sp>
        <p:nvSpPr>
          <p:cNvPr id="27" name="자유형 11">
            <a:extLst>
              <a:ext uri="{FF2B5EF4-FFF2-40B4-BE49-F238E27FC236}">
                <a16:creationId xmlns:a16="http://schemas.microsoft.com/office/drawing/2014/main" id="{33721576-8AA6-46A2-AF2C-74284D52890D}"/>
              </a:ext>
            </a:extLst>
          </p:cNvPr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70F608-CB66-4E7F-9E28-D800C90B1F26}"/>
              </a:ext>
            </a:extLst>
          </p:cNvPr>
          <p:cNvSpPr txBox="1"/>
          <p:nvPr/>
        </p:nvSpPr>
        <p:spPr>
          <a:xfrm>
            <a:off x="899812" y="387092"/>
            <a:ext cx="350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Chatting Room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01316F7-FD63-4F61-83F4-66A8B9B683C9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048B16-79FC-448A-94FD-7FDCC55886A2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3A03D3E-D1D0-472E-8BF2-B2AAA85EB73B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C5D8A9-C600-4288-9B02-C4A2C8866D7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EC1A8-57F8-4F62-BB39-0E21FBB300DF}"/>
              </a:ext>
            </a:extLst>
          </p:cNvPr>
          <p:cNvSpPr/>
          <p:nvPr/>
        </p:nvSpPr>
        <p:spPr>
          <a:xfrm>
            <a:off x="8524690" y="348332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 : 1 Chatting</a:t>
            </a:r>
          </a:p>
        </p:txBody>
      </p:sp>
      <p:pic>
        <p:nvPicPr>
          <p:cNvPr id="2" name="11챗">
            <a:hlinkClick r:id="" action="ppaction://media"/>
            <a:extLst>
              <a:ext uri="{FF2B5EF4-FFF2-40B4-BE49-F238E27FC236}">
                <a16:creationId xmlns:a16="http://schemas.microsoft.com/office/drawing/2014/main" id="{3AB84A03-D855-48B0-A491-3905D638A4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700" y="1312796"/>
            <a:ext cx="11417300" cy="53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04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sp>
        <p:nvSpPr>
          <p:cNvPr id="27" name="자유형 11">
            <a:extLst>
              <a:ext uri="{FF2B5EF4-FFF2-40B4-BE49-F238E27FC236}">
                <a16:creationId xmlns:a16="http://schemas.microsoft.com/office/drawing/2014/main" id="{33721576-8AA6-46A2-AF2C-74284D52890D}"/>
              </a:ext>
            </a:extLst>
          </p:cNvPr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70F608-CB66-4E7F-9E28-D800C90B1F26}"/>
              </a:ext>
            </a:extLst>
          </p:cNvPr>
          <p:cNvSpPr txBox="1"/>
          <p:nvPr/>
        </p:nvSpPr>
        <p:spPr>
          <a:xfrm>
            <a:off x="899812" y="387092"/>
            <a:ext cx="350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Chatting Room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01316F7-FD63-4F61-83F4-66A8B9B683C9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048B16-79FC-448A-94FD-7FDCC55886A2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3A03D3E-D1D0-472E-8BF2-B2AAA85EB73B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C5D8A9-C600-4288-9B02-C4A2C8866D7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EC1A8-57F8-4F62-BB39-0E21FBB300DF}"/>
              </a:ext>
            </a:extLst>
          </p:cNvPr>
          <p:cNvSpPr/>
          <p:nvPr/>
        </p:nvSpPr>
        <p:spPr>
          <a:xfrm>
            <a:off x="8524690" y="348332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 : N Chatting</a:t>
            </a:r>
          </a:p>
        </p:txBody>
      </p:sp>
      <p:pic>
        <p:nvPicPr>
          <p:cNvPr id="6" name="1n채팅">
            <a:hlinkClick r:id="" action="ppaction://media"/>
            <a:extLst>
              <a:ext uri="{FF2B5EF4-FFF2-40B4-BE49-F238E27FC236}">
                <a16:creationId xmlns:a16="http://schemas.microsoft.com/office/drawing/2014/main" id="{433E33CA-B842-4901-B44C-B217312AB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1246328"/>
            <a:ext cx="11430000" cy="5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9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04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sp>
        <p:nvSpPr>
          <p:cNvPr id="27" name="자유형 11">
            <a:extLst>
              <a:ext uri="{FF2B5EF4-FFF2-40B4-BE49-F238E27FC236}">
                <a16:creationId xmlns:a16="http://schemas.microsoft.com/office/drawing/2014/main" id="{33721576-8AA6-46A2-AF2C-74284D52890D}"/>
              </a:ext>
            </a:extLst>
          </p:cNvPr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70F608-CB66-4E7F-9E28-D800C90B1F26}"/>
              </a:ext>
            </a:extLst>
          </p:cNvPr>
          <p:cNvSpPr txBox="1"/>
          <p:nvPr/>
        </p:nvSpPr>
        <p:spPr>
          <a:xfrm>
            <a:off x="899812" y="387092"/>
            <a:ext cx="350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Chatting Room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01316F7-FD63-4F61-83F4-66A8B9B683C9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048B16-79FC-448A-94FD-7FDCC55886A2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3A03D3E-D1D0-472E-8BF2-B2AAA85EB73B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C5D8A9-C600-4288-9B02-C4A2C8866D7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EC1A8-57F8-4F62-BB39-0E21FBB300DF}"/>
              </a:ext>
            </a:extLst>
          </p:cNvPr>
          <p:cNvSpPr/>
          <p:nvPr/>
        </p:nvSpPr>
        <p:spPr>
          <a:xfrm>
            <a:off x="8524690" y="348332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Multi Chatting</a:t>
            </a:r>
          </a:p>
        </p:txBody>
      </p:sp>
      <p:pic>
        <p:nvPicPr>
          <p:cNvPr id="3" name="KakaoTalk_20201214_180227234">
            <a:hlinkClick r:id="" action="ppaction://media"/>
            <a:extLst>
              <a:ext uri="{FF2B5EF4-FFF2-40B4-BE49-F238E27FC236}">
                <a16:creationId xmlns:a16="http://schemas.microsoft.com/office/drawing/2014/main" id="{2462F29B-BFFD-48AE-B4B1-067CC0AD8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132" y="1388715"/>
            <a:ext cx="11159735" cy="52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09012D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04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9012D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sp>
        <p:nvSpPr>
          <p:cNvPr id="27" name="자유형 11">
            <a:extLst>
              <a:ext uri="{FF2B5EF4-FFF2-40B4-BE49-F238E27FC236}">
                <a16:creationId xmlns:a16="http://schemas.microsoft.com/office/drawing/2014/main" id="{33721576-8AA6-46A2-AF2C-74284D52890D}"/>
              </a:ext>
            </a:extLst>
          </p:cNvPr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70F608-CB66-4E7F-9E28-D800C90B1F26}"/>
              </a:ext>
            </a:extLst>
          </p:cNvPr>
          <p:cNvSpPr txBox="1"/>
          <p:nvPr/>
        </p:nvSpPr>
        <p:spPr>
          <a:xfrm>
            <a:off x="899812" y="387092"/>
            <a:ext cx="350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Chatting Room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01316F7-FD63-4F61-83F4-66A8B9B683C9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048B16-79FC-448A-94FD-7FDCC55886A2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3A03D3E-D1D0-472E-8BF2-B2AAA85EB73B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C5D8A9-C600-4288-9B02-C4A2C8866D7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EC1A8-57F8-4F62-BB39-0E21FBB300DF}"/>
              </a:ext>
            </a:extLst>
          </p:cNvPr>
          <p:cNvSpPr/>
          <p:nvPr/>
        </p:nvSpPr>
        <p:spPr>
          <a:xfrm>
            <a:off x="533422" y="144007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: 1 Chatting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A3C8D7-8D33-466B-A0A6-75EF2899E293}"/>
              </a:ext>
            </a:extLst>
          </p:cNvPr>
          <p:cNvSpPr/>
          <p:nvPr/>
        </p:nvSpPr>
        <p:spPr>
          <a:xfrm>
            <a:off x="752019" y="4927255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Client: GUEST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26EE67-94CA-4312-80C0-074FDFC84470}"/>
              </a:ext>
            </a:extLst>
          </p:cNvPr>
          <p:cNvSpPr/>
          <p:nvPr/>
        </p:nvSpPr>
        <p:spPr>
          <a:xfrm>
            <a:off x="8288245" y="3415028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E192F7F-5298-4FE2-ABCA-C546526838D3}"/>
              </a:ext>
            </a:extLst>
          </p:cNvPr>
          <p:cNvSpPr/>
          <p:nvPr/>
        </p:nvSpPr>
        <p:spPr>
          <a:xfrm rot="417771">
            <a:off x="4274760" y="3195181"/>
            <a:ext cx="3918759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64F817B-4276-4E56-B6FB-FA30F038E3F0}"/>
              </a:ext>
            </a:extLst>
          </p:cNvPr>
          <p:cNvSpPr/>
          <p:nvPr/>
        </p:nvSpPr>
        <p:spPr>
          <a:xfrm rot="10112471">
            <a:off x="4174698" y="4844102"/>
            <a:ext cx="4010427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385491-7896-4935-B976-C3F6DD24C44E}"/>
              </a:ext>
            </a:extLst>
          </p:cNvPr>
          <p:cNvSpPr/>
          <p:nvPr/>
        </p:nvSpPr>
        <p:spPr>
          <a:xfrm>
            <a:off x="5127115" y="4552302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en-US" altLang="ko-KR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Request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"+ GUEST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+HOST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B03A6C-163A-4200-A52B-6868004FCD87}"/>
              </a:ext>
            </a:extLst>
          </p:cNvPr>
          <p:cNvSpPr/>
          <p:nvPr/>
        </p:nvSpPr>
        <p:spPr>
          <a:xfrm>
            <a:off x="5181343" y="2215113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“Start” + GUEST  + HOST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61E3F6-E565-4324-9895-275A9298D70B}"/>
              </a:ext>
            </a:extLst>
          </p:cNvPr>
          <p:cNvSpPr/>
          <p:nvPr/>
        </p:nvSpPr>
        <p:spPr>
          <a:xfrm>
            <a:off x="788565" y="2517230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Client: HOST</a:t>
            </a:r>
          </a:p>
        </p:txBody>
      </p:sp>
    </p:spTree>
    <p:extLst>
      <p:ext uri="{BB962C8B-B14F-4D97-AF65-F5344CB8AC3E}">
        <p14:creationId xmlns:p14="http://schemas.microsoft.com/office/powerpoint/2010/main" val="142269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09012D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04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9012D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sp>
        <p:nvSpPr>
          <p:cNvPr id="27" name="자유형 11">
            <a:extLst>
              <a:ext uri="{FF2B5EF4-FFF2-40B4-BE49-F238E27FC236}">
                <a16:creationId xmlns:a16="http://schemas.microsoft.com/office/drawing/2014/main" id="{33721576-8AA6-46A2-AF2C-74284D52890D}"/>
              </a:ext>
            </a:extLst>
          </p:cNvPr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70F608-CB66-4E7F-9E28-D800C90B1F26}"/>
              </a:ext>
            </a:extLst>
          </p:cNvPr>
          <p:cNvSpPr txBox="1"/>
          <p:nvPr/>
        </p:nvSpPr>
        <p:spPr>
          <a:xfrm>
            <a:off x="899812" y="387092"/>
            <a:ext cx="350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Chatting Room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01316F7-FD63-4F61-83F4-66A8B9B683C9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048B16-79FC-448A-94FD-7FDCC55886A2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3A03D3E-D1D0-472E-8BF2-B2AAA85EB73B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C5D8A9-C600-4288-9B02-C4A2C8866D7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EC1A8-57F8-4F62-BB39-0E21FBB300DF}"/>
              </a:ext>
            </a:extLst>
          </p:cNvPr>
          <p:cNvSpPr/>
          <p:nvPr/>
        </p:nvSpPr>
        <p:spPr>
          <a:xfrm>
            <a:off x="8524690" y="348332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: N Chatting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327B79-3EAB-488D-84A6-580F5E514E74}"/>
              </a:ext>
            </a:extLst>
          </p:cNvPr>
          <p:cNvSpPr/>
          <p:nvPr/>
        </p:nvSpPr>
        <p:spPr>
          <a:xfrm>
            <a:off x="482236" y="5071367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Client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HOST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7FB884-BA5F-4C65-ABDA-E44E4A5F495F}"/>
              </a:ext>
            </a:extLst>
          </p:cNvPr>
          <p:cNvSpPr/>
          <p:nvPr/>
        </p:nvSpPr>
        <p:spPr>
          <a:xfrm>
            <a:off x="4403834" y="1336883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FDD82B-7721-41B2-BE60-3F7B81B92AC1}"/>
              </a:ext>
            </a:extLst>
          </p:cNvPr>
          <p:cNvSpPr/>
          <p:nvPr/>
        </p:nvSpPr>
        <p:spPr>
          <a:xfrm>
            <a:off x="913845" y="2524454"/>
            <a:ext cx="2134155" cy="1667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"chatting TEXT“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+host+":" +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curid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+":"+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sendTF.getText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()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F7E753-2774-42E7-A50E-016B396E51F4}"/>
              </a:ext>
            </a:extLst>
          </p:cNvPr>
          <p:cNvSpPr/>
          <p:nvPr/>
        </p:nvSpPr>
        <p:spPr>
          <a:xfrm>
            <a:off x="4296588" y="5071367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Client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73DB25-D7B8-460C-983C-DDB698E4BBA4}"/>
              </a:ext>
            </a:extLst>
          </p:cNvPr>
          <p:cNvSpPr/>
          <p:nvPr/>
        </p:nvSpPr>
        <p:spPr>
          <a:xfrm>
            <a:off x="8260440" y="5071367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Client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60274D3-3E66-4EB0-9150-E01B62D56212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2125391" y="2781852"/>
            <a:ext cx="3921598" cy="2289515"/>
          </a:xfrm>
          <a:prstGeom prst="straightConnector1">
            <a:avLst/>
          </a:prstGeom>
          <a:ln w="920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E44383D-0076-4CA5-89A4-5B58F4737B37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5939743" y="2781852"/>
            <a:ext cx="56318" cy="2289515"/>
          </a:xfrm>
          <a:prstGeom prst="straightConnector1">
            <a:avLst/>
          </a:prstGeom>
          <a:ln w="920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FE87A2F-EF9D-42F1-9B10-3DEBCAA9F97F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6046989" y="2781852"/>
            <a:ext cx="3856606" cy="2289515"/>
          </a:xfrm>
          <a:prstGeom prst="straightConnector1">
            <a:avLst/>
          </a:prstGeom>
          <a:ln w="920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E2C41B4-66D9-4AC6-AFD1-718177A220E3}"/>
              </a:ext>
            </a:extLst>
          </p:cNvPr>
          <p:cNvCxnSpPr>
            <a:cxnSpLocks/>
          </p:cNvCxnSpPr>
          <p:nvPr/>
        </p:nvCxnSpPr>
        <p:spPr>
          <a:xfrm flipV="1">
            <a:off x="1599514" y="2781852"/>
            <a:ext cx="3812187" cy="2169145"/>
          </a:xfrm>
          <a:prstGeom prst="straightConnector1">
            <a:avLst/>
          </a:prstGeom>
          <a:ln w="920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50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05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2555" y="263982"/>
            <a:ext cx="522829" cy="94825"/>
            <a:chOff x="691205" y="202266"/>
            <a:chExt cx="294729" cy="53455"/>
          </a:xfrm>
        </p:grpSpPr>
        <p:sp>
          <p:nvSpPr>
            <p:cNvPr id="7" name="타원 6"/>
            <p:cNvSpPr/>
            <p:nvPr/>
          </p:nvSpPr>
          <p:spPr>
            <a:xfrm>
              <a:off x="691205" y="202266"/>
              <a:ext cx="53455" cy="534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타원 7"/>
            <p:cNvSpPr/>
            <p:nvPr/>
          </p:nvSpPr>
          <p:spPr>
            <a:xfrm>
              <a:off x="771630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타원 8"/>
            <p:cNvSpPr/>
            <p:nvPr/>
          </p:nvSpPr>
          <p:spPr>
            <a:xfrm>
              <a:off x="852055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타원 9"/>
            <p:cNvSpPr/>
            <p:nvPr/>
          </p:nvSpPr>
          <p:spPr>
            <a:xfrm>
              <a:off x="932479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5" name="자유형 14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922EC-B69E-4181-9F44-79A695D7EDEE}"/>
              </a:ext>
            </a:extLst>
          </p:cNvPr>
          <p:cNvSpPr txBox="1"/>
          <p:nvPr/>
        </p:nvSpPr>
        <p:spPr>
          <a:xfrm>
            <a:off x="899811" y="367428"/>
            <a:ext cx="728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Members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53776-3535-4092-903C-33F8F4A4EE50}"/>
              </a:ext>
            </a:extLst>
          </p:cNvPr>
          <p:cNvSpPr/>
          <p:nvPr/>
        </p:nvSpPr>
        <p:spPr>
          <a:xfrm>
            <a:off x="8263503" y="1452098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심우석</a:t>
            </a:r>
            <a:endParaRPr lang="en-US" altLang="ko-KR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EE0B98-F99C-4999-B935-03767781464A}"/>
              </a:ext>
            </a:extLst>
          </p:cNvPr>
          <p:cNvSpPr/>
          <p:nvPr/>
        </p:nvSpPr>
        <p:spPr>
          <a:xfrm>
            <a:off x="8263504" y="2202015"/>
            <a:ext cx="3286309" cy="680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201636417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160C49-CB5C-4844-973B-963DFE4EA1DE}"/>
              </a:ext>
            </a:extLst>
          </p:cNvPr>
          <p:cNvSpPr/>
          <p:nvPr/>
        </p:nvSpPr>
        <p:spPr>
          <a:xfrm>
            <a:off x="8263503" y="3045245"/>
            <a:ext cx="3286310" cy="680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https://github.com/dntjr41/computer_networking.git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882781-EE72-47EF-BEA2-7D7B6CB20D9A}"/>
              </a:ext>
            </a:extLst>
          </p:cNvPr>
          <p:cNvSpPr/>
          <p:nvPr/>
        </p:nvSpPr>
        <p:spPr>
          <a:xfrm>
            <a:off x="4539857" y="1452098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이주연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4525D7-9B33-45D8-880C-C3B1B30F8F03}"/>
              </a:ext>
            </a:extLst>
          </p:cNvPr>
          <p:cNvSpPr/>
          <p:nvPr/>
        </p:nvSpPr>
        <p:spPr>
          <a:xfrm>
            <a:off x="4539858" y="2202015"/>
            <a:ext cx="3286309" cy="680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201632719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9AC1B3-5C63-463A-A1DE-4251B6D1A142}"/>
              </a:ext>
            </a:extLst>
          </p:cNvPr>
          <p:cNvSpPr/>
          <p:nvPr/>
        </p:nvSpPr>
        <p:spPr>
          <a:xfrm>
            <a:off x="4539857" y="3045245"/>
            <a:ext cx="3286310" cy="680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https://github.com/JuYeon1234/NETWORK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7546E6-43DD-4350-98D7-AC340152EC3F}"/>
              </a:ext>
            </a:extLst>
          </p:cNvPr>
          <p:cNvSpPr/>
          <p:nvPr/>
        </p:nvSpPr>
        <p:spPr>
          <a:xfrm>
            <a:off x="816211" y="1457298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장재혁</a:t>
            </a:r>
            <a:endParaRPr lang="en-US" altLang="ko-KR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B1B5F4-AAAD-4C9A-B06A-F51225D35D21}"/>
              </a:ext>
            </a:extLst>
          </p:cNvPr>
          <p:cNvSpPr/>
          <p:nvPr/>
        </p:nvSpPr>
        <p:spPr>
          <a:xfrm>
            <a:off x="816212" y="2207215"/>
            <a:ext cx="3286309" cy="680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201533667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755EE0-293A-45D9-88CA-EF16D5FAC335}"/>
              </a:ext>
            </a:extLst>
          </p:cNvPr>
          <p:cNvSpPr/>
          <p:nvPr/>
        </p:nvSpPr>
        <p:spPr>
          <a:xfrm>
            <a:off x="816211" y="3050445"/>
            <a:ext cx="3286310" cy="680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a typeface="맑은 고딕" panose="020B0503020000020004" pitchFamily="50" charset="-127"/>
              </a:rPr>
              <a:t>https://github.com/jaehyuck521/NetworkTermProject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1E7CE-C151-4204-A9CA-31BAE5CE5EC3}"/>
              </a:ext>
            </a:extLst>
          </p:cNvPr>
          <p:cNvSpPr/>
          <p:nvPr/>
        </p:nvSpPr>
        <p:spPr>
          <a:xfrm>
            <a:off x="816211" y="4322570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Team’s</a:t>
            </a:r>
            <a:r>
              <a:rPr lang="ko-KR" altLang="en-US" b="1" dirty="0"/>
              <a:t> </a:t>
            </a:r>
            <a:r>
              <a:rPr lang="en-US" altLang="ko-KR" b="1" dirty="0" err="1"/>
              <a:t>github</a:t>
            </a:r>
            <a:endParaRPr lang="en-US" altLang="ko-KR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A39DF6-21D0-4FC0-BA6D-1B269DD71115}"/>
              </a:ext>
            </a:extLst>
          </p:cNvPr>
          <p:cNvSpPr/>
          <p:nvPr/>
        </p:nvSpPr>
        <p:spPr>
          <a:xfrm>
            <a:off x="4102521" y="4322570"/>
            <a:ext cx="7440466" cy="600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a typeface="맑은 고딕" panose="020B0503020000020004" pitchFamily="50" charset="-127"/>
              </a:rPr>
              <a:t>https://github.com/JuYeon1234/NW_termproject_Team10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688BEC-965E-42D5-BEE9-FD1F987E6361}"/>
              </a:ext>
            </a:extLst>
          </p:cNvPr>
          <p:cNvSpPr/>
          <p:nvPr/>
        </p:nvSpPr>
        <p:spPr>
          <a:xfrm>
            <a:off x="823037" y="544955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Team’s UTUBE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2BF5AD-D416-4ED5-8478-518E12E97AF4}"/>
              </a:ext>
            </a:extLst>
          </p:cNvPr>
          <p:cNvSpPr/>
          <p:nvPr/>
        </p:nvSpPr>
        <p:spPr>
          <a:xfrm>
            <a:off x="4109347" y="5449556"/>
            <a:ext cx="7440466" cy="600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a typeface="맑은 고딕" panose="020B0503020000020004" pitchFamily="50" charset="-127"/>
              </a:rPr>
              <a:t>https://www.youtube.com/watch?v=T8ZiF5NSy9U</a:t>
            </a:r>
            <a:endParaRPr lang="en-US" altLang="ko-KR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2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1456AA6-11AC-45E1-B334-49904EF21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1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App Icon">
            <a:extLst>
              <a:ext uri="{FF2B5EF4-FFF2-40B4-BE49-F238E27FC236}">
                <a16:creationId xmlns:a16="http://schemas.microsoft.com/office/drawing/2014/main" id="{CBE17FD1-6AC6-46A6-8D4E-7D835B2ECE18}"/>
              </a:ext>
            </a:extLst>
          </p:cNvPr>
          <p:cNvSpPr>
            <a:spLocks noChangeAspect="1"/>
          </p:cNvSpPr>
          <p:nvPr/>
        </p:nvSpPr>
        <p:spPr>
          <a:xfrm>
            <a:off x="2127271" y="2437529"/>
            <a:ext cx="7937459" cy="1982942"/>
          </a:xfrm>
          <a:prstGeom prst="roundRect">
            <a:avLst>
              <a:gd name="adj" fmla="val 22222"/>
            </a:avLst>
          </a:prstGeom>
          <a:solidFill>
            <a:srgbClr val="09012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dirty="0">
                <a:solidFill>
                  <a:srgbClr val="FFFFFF"/>
                </a:solidFill>
                <a:latin typeface="Algerian" panose="04020705040A02060702" pitchFamily="82" charset="0"/>
                <a:cs typeface="Segoe UI" panose="020B0502040204020203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446682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075" y="387092"/>
            <a:ext cx="294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CONTENT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자유형 37"/>
          <p:cNvSpPr/>
          <p:nvPr/>
        </p:nvSpPr>
        <p:spPr>
          <a:xfrm>
            <a:off x="49220" y="1108075"/>
            <a:ext cx="3667125" cy="0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95147" y="1752600"/>
            <a:ext cx="1130300" cy="1130300"/>
          </a:xfrm>
          <a:prstGeom prst="rect">
            <a:avLst/>
          </a:prstGeom>
          <a:solidFill>
            <a:srgbClr val="09012D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423657" y="1752600"/>
            <a:ext cx="1130300" cy="1130300"/>
          </a:xfrm>
          <a:prstGeom prst="rect">
            <a:avLst/>
          </a:prstGeom>
          <a:solidFill>
            <a:srgbClr val="09012D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87816" y="1316244"/>
            <a:ext cx="117852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1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792080" y="1345273"/>
            <a:ext cx="108555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4</a:t>
            </a:r>
            <a:endParaRPr kumimoji="0" lang="ko-KR" altLang="en-US" sz="1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69024" y="1706420"/>
            <a:ext cx="263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50" panose="02030504000101010101" pitchFamily="18" charset="-127"/>
                <a:ea typeface="맑은 고딕" panose="020B0503020000020004" pitchFamily="50" charset="-127"/>
                <a:cs typeface="+mn-cs"/>
              </a:rPr>
              <a:t>Resister/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50" panose="02030504000101010101" pitchFamily="18" charset="-127"/>
                <a:ea typeface="맑은 고딕" panose="020B0503020000020004" pitchFamily="50" charset="-127"/>
                <a:cs typeface="+mn-cs"/>
              </a:rPr>
              <a:t>Withrdawal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50" panose="020305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495147" y="3220755"/>
            <a:ext cx="1130300" cy="1130300"/>
          </a:xfrm>
          <a:prstGeom prst="rect">
            <a:avLst/>
          </a:prstGeom>
          <a:solidFill>
            <a:srgbClr val="09012D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99347" y="2822859"/>
            <a:ext cx="10502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2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69024" y="3174575"/>
            <a:ext cx="858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50" panose="02030504000101010101" pitchFamily="18" charset="-127"/>
                <a:ea typeface="맑은 고딕" panose="020B0503020000020004" pitchFamily="50" charset="-127"/>
                <a:cs typeface="+mn-cs"/>
              </a:rPr>
              <a:t>Login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50" panose="020305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597534" y="1706420"/>
            <a:ext cx="1999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50" panose="02030504000101010101" pitchFamily="18" charset="-127"/>
                <a:ea typeface="맑은 고딕" panose="020B0503020000020004" pitchFamily="50" charset="-127"/>
                <a:cs typeface="+mn-cs"/>
              </a:rPr>
              <a:t>Chatting Room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50" panose="020305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423657" y="3201692"/>
            <a:ext cx="1130300" cy="1130300"/>
          </a:xfrm>
          <a:prstGeom prst="rect">
            <a:avLst/>
          </a:prstGeom>
          <a:solidFill>
            <a:srgbClr val="09012D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77566" y="2784387"/>
            <a:ext cx="108555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5</a:t>
            </a:r>
            <a:endParaRPr kumimoji="0" lang="ko-KR" altLang="en-US" sz="1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97534" y="3155512"/>
            <a:ext cx="1299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50" panose="02030504000101010101" pitchFamily="18" charset="-127"/>
                <a:ea typeface="맑은 고딕" panose="020B0503020000020004" pitchFamily="50" charset="-127"/>
                <a:cs typeface="+mn-cs"/>
              </a:rPr>
              <a:t>members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50" panose="020305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D41E9-32F8-4790-9BAB-89894BD7FC78}"/>
              </a:ext>
            </a:extLst>
          </p:cNvPr>
          <p:cNvSpPr/>
          <p:nvPr/>
        </p:nvSpPr>
        <p:spPr>
          <a:xfrm>
            <a:off x="4497600" y="4739319"/>
            <a:ext cx="1130300" cy="1130300"/>
          </a:xfrm>
          <a:prstGeom prst="rect">
            <a:avLst/>
          </a:prstGeom>
          <a:solidFill>
            <a:srgbClr val="09012D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7B06B4-CEF4-4D64-99A8-09D24338730E}"/>
              </a:ext>
            </a:extLst>
          </p:cNvPr>
          <p:cNvSpPr txBox="1"/>
          <p:nvPr/>
        </p:nvSpPr>
        <p:spPr>
          <a:xfrm>
            <a:off x="4866023" y="4331992"/>
            <a:ext cx="108555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3</a:t>
            </a:r>
            <a:endParaRPr kumimoji="0" lang="ko-KR" altLang="en-US" sz="1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75EF03-E14C-4403-8988-9BD6514E9F92}"/>
              </a:ext>
            </a:extLst>
          </p:cNvPr>
          <p:cNvSpPr txBox="1"/>
          <p:nvPr/>
        </p:nvSpPr>
        <p:spPr>
          <a:xfrm>
            <a:off x="5655435" y="4693139"/>
            <a:ext cx="2884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50" panose="02030504000101010101" pitchFamily="18" charset="-127"/>
                <a:ea typeface="맑은 고딕" panose="020B0503020000020004" pitchFamily="50" charset="-127"/>
                <a:cs typeface="+mn-cs"/>
              </a:rPr>
              <a:t>User/Managing friend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50" panose="020305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95719F-C098-4EE5-818F-40473468D8FE}"/>
              </a:ext>
            </a:extLst>
          </p:cNvPr>
          <p:cNvSpPr txBox="1"/>
          <p:nvPr/>
        </p:nvSpPr>
        <p:spPr>
          <a:xfrm>
            <a:off x="8777566" y="4301700"/>
            <a:ext cx="1085554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6</a:t>
            </a:r>
            <a:endParaRPr kumimoji="0" lang="ko-KR" altLang="en-US" sz="1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4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5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01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60549" y="225445"/>
            <a:ext cx="522829" cy="94825"/>
            <a:chOff x="691205" y="202266"/>
            <a:chExt cx="294729" cy="53455"/>
          </a:xfrm>
        </p:grpSpPr>
        <p:sp>
          <p:nvSpPr>
            <p:cNvPr id="7" name="타원 6"/>
            <p:cNvSpPr/>
            <p:nvPr/>
          </p:nvSpPr>
          <p:spPr>
            <a:xfrm>
              <a:off x="691205" y="202266"/>
              <a:ext cx="53455" cy="534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타원 7"/>
            <p:cNvSpPr/>
            <p:nvPr/>
          </p:nvSpPr>
          <p:spPr>
            <a:xfrm>
              <a:off x="771630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타원 8"/>
            <p:cNvSpPr/>
            <p:nvPr/>
          </p:nvSpPr>
          <p:spPr>
            <a:xfrm>
              <a:off x="852055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타원 9"/>
            <p:cNvSpPr/>
            <p:nvPr/>
          </p:nvSpPr>
          <p:spPr>
            <a:xfrm>
              <a:off x="932479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5" name="자유형 14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922EC-B69E-4181-9F44-79A695D7EDEE}"/>
              </a:ext>
            </a:extLst>
          </p:cNvPr>
          <p:cNvSpPr txBox="1"/>
          <p:nvPr/>
        </p:nvSpPr>
        <p:spPr>
          <a:xfrm>
            <a:off x="899811" y="367428"/>
            <a:ext cx="728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Resister/Withdrawal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F9A8A73-F6FF-4B6B-87B5-849B29729874}"/>
              </a:ext>
            </a:extLst>
          </p:cNvPr>
          <p:cNvSpPr/>
          <p:nvPr/>
        </p:nvSpPr>
        <p:spPr>
          <a:xfrm>
            <a:off x="564876" y="2327099"/>
            <a:ext cx="4028202" cy="4125228"/>
          </a:xfrm>
          <a:prstGeom prst="roundRect">
            <a:avLst>
              <a:gd name="adj" fmla="val 888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Tx/>
              <a:buChar char="-"/>
            </a:pPr>
            <a:r>
              <a:rPr lang="en-US" altLang="ko-KR" sz="3200" dirty="0">
                <a:solidFill>
                  <a:schemeClr val="tx1"/>
                </a:solidFill>
              </a:rPr>
              <a:t>Username</a:t>
            </a:r>
          </a:p>
          <a:p>
            <a:pPr marL="457200" indent="-457200" algn="just">
              <a:buFontTx/>
              <a:buChar char="-"/>
            </a:pPr>
            <a:r>
              <a:rPr lang="en-US" altLang="ko-KR" sz="3200" dirty="0">
                <a:solidFill>
                  <a:schemeClr val="tx1"/>
                </a:solidFill>
              </a:rPr>
              <a:t>Birthday</a:t>
            </a:r>
          </a:p>
          <a:p>
            <a:pPr marL="457200" indent="-457200" algn="just">
              <a:buFontTx/>
              <a:buChar char="-"/>
            </a:pPr>
            <a:r>
              <a:rPr lang="en-US" altLang="ko-KR" sz="3200" dirty="0">
                <a:solidFill>
                  <a:schemeClr val="tx1"/>
                </a:solidFill>
              </a:rPr>
              <a:t>Email</a:t>
            </a:r>
          </a:p>
          <a:p>
            <a:pPr marL="457200" indent="-457200" algn="just">
              <a:buFontTx/>
              <a:buChar char="-"/>
            </a:pPr>
            <a:r>
              <a:rPr lang="en-US" altLang="ko-KR" sz="3200" dirty="0">
                <a:solidFill>
                  <a:schemeClr val="tx1"/>
                </a:solidFill>
              </a:rPr>
              <a:t>User id</a:t>
            </a:r>
          </a:p>
          <a:p>
            <a:pPr marL="457200" indent="-457200" algn="just">
              <a:buFontTx/>
              <a:buChar char="-"/>
            </a:pPr>
            <a:r>
              <a:rPr lang="en-US" altLang="ko-KR" sz="3200" dirty="0">
                <a:solidFill>
                  <a:schemeClr val="tx1"/>
                </a:solidFill>
              </a:rPr>
              <a:t>Password</a:t>
            </a:r>
          </a:p>
          <a:p>
            <a:pPr marL="457200" indent="-457200" algn="just">
              <a:buFontTx/>
              <a:buChar char="-"/>
            </a:pPr>
            <a:r>
              <a:rPr lang="en-US" altLang="ko-KR" sz="3200" dirty="0">
                <a:solidFill>
                  <a:schemeClr val="tx1"/>
                </a:solidFill>
              </a:rPr>
              <a:t>Nick name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FA4EC6-FA0E-4978-B497-D644DCE0F627}"/>
              </a:ext>
            </a:extLst>
          </p:cNvPr>
          <p:cNvSpPr/>
          <p:nvPr/>
        </p:nvSpPr>
        <p:spPr>
          <a:xfrm>
            <a:off x="564877" y="144007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Resister</a:t>
            </a:r>
            <a:endParaRPr lang="en-US" altLang="ko-KR" b="1" dirty="0"/>
          </a:p>
        </p:txBody>
      </p:sp>
      <p:pic>
        <p:nvPicPr>
          <p:cNvPr id="2" name="회원가입">
            <a:hlinkClick r:id="" action="ppaction://media"/>
            <a:extLst>
              <a:ext uri="{FF2B5EF4-FFF2-40B4-BE49-F238E27FC236}">
                <a16:creationId xmlns:a16="http://schemas.microsoft.com/office/drawing/2014/main" id="{73F5F2DE-ED6C-4449-8275-AE42AABA5D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6488" y="1248108"/>
            <a:ext cx="3706466" cy="53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5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09012D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01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9012D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60549" y="225445"/>
            <a:ext cx="522829" cy="94825"/>
            <a:chOff x="691205" y="202266"/>
            <a:chExt cx="294729" cy="53455"/>
          </a:xfrm>
        </p:grpSpPr>
        <p:sp>
          <p:nvSpPr>
            <p:cNvPr id="7" name="타원 6"/>
            <p:cNvSpPr/>
            <p:nvPr/>
          </p:nvSpPr>
          <p:spPr>
            <a:xfrm>
              <a:off x="691205" y="202266"/>
              <a:ext cx="53455" cy="534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771630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852055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932479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922EC-B69E-4181-9F44-79A695D7EDEE}"/>
              </a:ext>
            </a:extLst>
          </p:cNvPr>
          <p:cNvSpPr txBox="1"/>
          <p:nvPr/>
        </p:nvSpPr>
        <p:spPr>
          <a:xfrm>
            <a:off x="899811" y="367428"/>
            <a:ext cx="728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Resister/Withdrawal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FA4EC6-FA0E-4978-B497-D644DCE0F627}"/>
              </a:ext>
            </a:extLst>
          </p:cNvPr>
          <p:cNvSpPr/>
          <p:nvPr/>
        </p:nvSpPr>
        <p:spPr>
          <a:xfrm>
            <a:off x="1687283" y="1461935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DB/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Encypt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60CF50-1CC7-4720-95BF-4F7C8584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76" y="2343150"/>
            <a:ext cx="5133397" cy="36934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B8E839-B2E4-488F-8FB0-494EE121B930}"/>
              </a:ext>
            </a:extLst>
          </p:cNvPr>
          <p:cNvSpPr/>
          <p:nvPr/>
        </p:nvSpPr>
        <p:spPr>
          <a:xfrm>
            <a:off x="7448632" y="1461935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DB/Attribute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424664-862F-4FD6-8D15-D11D1DF92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834" y="2343150"/>
            <a:ext cx="5671906" cy="36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5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5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09012D"/>
                </a:solidFill>
                <a:effectLst/>
                <a:uLnTx/>
                <a:uFillTx/>
                <a:latin typeface="-윤고딕360" panose="02030504000101010101" pitchFamily="18" charset="-127"/>
                <a:ea typeface="-윤고딕360" panose="02030504000101010101" pitchFamily="18" charset="-127"/>
                <a:cs typeface="+mn-cs"/>
              </a:rPr>
              <a:t>01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9012D"/>
              </a:solidFill>
              <a:effectLst/>
              <a:uLnTx/>
              <a:uFillTx/>
              <a:latin typeface="-윤고딕360" panose="02030504000101010101" pitchFamily="18" charset="-127"/>
              <a:ea typeface="-윤고딕360" panose="02030504000101010101" pitchFamily="18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60549" y="225445"/>
            <a:ext cx="522829" cy="94825"/>
            <a:chOff x="691205" y="202266"/>
            <a:chExt cx="294729" cy="53455"/>
          </a:xfrm>
        </p:grpSpPr>
        <p:sp>
          <p:nvSpPr>
            <p:cNvPr id="7" name="타원 6"/>
            <p:cNvSpPr/>
            <p:nvPr/>
          </p:nvSpPr>
          <p:spPr>
            <a:xfrm>
              <a:off x="691205" y="202266"/>
              <a:ext cx="53455" cy="534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771630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852055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932479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922EC-B69E-4181-9F44-79A695D7EDEE}"/>
              </a:ext>
            </a:extLst>
          </p:cNvPr>
          <p:cNvSpPr txBox="1"/>
          <p:nvPr/>
        </p:nvSpPr>
        <p:spPr>
          <a:xfrm>
            <a:off x="899811" y="367428"/>
            <a:ext cx="728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Resister/Withdrawal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KakaoTalk_20201214_163402374">
            <a:hlinkClick r:id="" action="ppaction://media"/>
            <a:extLst>
              <a:ext uri="{FF2B5EF4-FFF2-40B4-BE49-F238E27FC236}">
                <a16:creationId xmlns:a16="http://schemas.microsoft.com/office/drawing/2014/main" id="{F2CCE18C-16D0-40FB-99DB-85BAC362C1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4604" y="2427392"/>
            <a:ext cx="4578703" cy="362033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5DA3D4-D851-41A6-8E70-3F4F2759F560}"/>
              </a:ext>
            </a:extLst>
          </p:cNvPr>
          <p:cNvSpPr/>
          <p:nvPr/>
        </p:nvSpPr>
        <p:spPr>
          <a:xfrm>
            <a:off x="1687283" y="1461935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Withdrawal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694A5F-5ABB-4BCF-81BF-95AF6C5171CB}"/>
              </a:ext>
            </a:extLst>
          </p:cNvPr>
          <p:cNvSpPr/>
          <p:nvPr/>
        </p:nvSpPr>
        <p:spPr>
          <a:xfrm>
            <a:off x="7371713" y="1461935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Client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229289-765F-47BE-9142-5C211C419686}"/>
              </a:ext>
            </a:extLst>
          </p:cNvPr>
          <p:cNvSpPr/>
          <p:nvPr/>
        </p:nvSpPr>
        <p:spPr>
          <a:xfrm>
            <a:off x="7371713" y="4648473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Server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C7472C1-16E9-4602-B226-443857ABB0FE}"/>
              </a:ext>
            </a:extLst>
          </p:cNvPr>
          <p:cNvSpPr/>
          <p:nvPr/>
        </p:nvSpPr>
        <p:spPr>
          <a:xfrm rot="16200000">
            <a:off x="7829930" y="3454874"/>
            <a:ext cx="1444971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D0F4B01-B536-4B8E-A8FD-071FC1B5F6DF}"/>
              </a:ext>
            </a:extLst>
          </p:cNvPr>
          <p:cNvSpPr/>
          <p:nvPr/>
        </p:nvSpPr>
        <p:spPr>
          <a:xfrm rot="5400000">
            <a:off x="8718311" y="3515516"/>
            <a:ext cx="1444971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204281-1401-4B01-9DF2-44C5A4499467}"/>
              </a:ext>
            </a:extLst>
          </p:cNvPr>
          <p:cNvSpPr/>
          <p:nvPr/>
        </p:nvSpPr>
        <p:spPr>
          <a:xfrm>
            <a:off x="9905561" y="3092960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Resister”+information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/ “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Withdrawal+id+password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F9EB5F-8D89-479E-B8E7-03F0D9F38B9A}"/>
              </a:ext>
            </a:extLst>
          </p:cNvPr>
          <p:cNvSpPr/>
          <p:nvPr/>
        </p:nvSpPr>
        <p:spPr>
          <a:xfrm>
            <a:off x="6002634" y="3082217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“Welcome”/ “”</a:t>
            </a:r>
          </a:p>
        </p:txBody>
      </p:sp>
    </p:spTree>
    <p:extLst>
      <p:ext uri="{BB962C8B-B14F-4D97-AF65-F5344CB8AC3E}">
        <p14:creationId xmlns:p14="http://schemas.microsoft.com/office/powerpoint/2010/main" val="27055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55589" y="239662"/>
            <a:ext cx="527789" cy="96077"/>
            <a:chOff x="688409" y="202266"/>
            <a:chExt cx="297525" cy="54161"/>
          </a:xfrm>
        </p:grpSpPr>
        <p:sp>
          <p:nvSpPr>
            <p:cNvPr id="7" name="타원 6"/>
            <p:cNvSpPr/>
            <p:nvPr/>
          </p:nvSpPr>
          <p:spPr>
            <a:xfrm>
              <a:off x="771567" y="202972"/>
              <a:ext cx="53455" cy="534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688409" y="202971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852055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타원 9"/>
            <p:cNvSpPr/>
            <p:nvPr/>
          </p:nvSpPr>
          <p:spPr>
            <a:xfrm>
              <a:off x="932479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5" name="자유형 14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3D509-FF7E-6A48-958C-025E0428E105}"/>
              </a:ext>
            </a:extLst>
          </p:cNvPr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02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2BBA7-7034-4A49-8D81-47787B503087}"/>
              </a:ext>
            </a:extLst>
          </p:cNvPr>
          <p:cNvSpPr txBox="1"/>
          <p:nvPr/>
        </p:nvSpPr>
        <p:spPr>
          <a:xfrm>
            <a:off x="899811" y="387092"/>
            <a:ext cx="728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08A6A-D288-46BA-94C2-83D85F55F1EC}"/>
              </a:ext>
            </a:extLst>
          </p:cNvPr>
          <p:cNvSpPr/>
          <p:nvPr/>
        </p:nvSpPr>
        <p:spPr>
          <a:xfrm>
            <a:off x="564877" y="144007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Login success</a:t>
            </a:r>
            <a:endParaRPr lang="en-US" altLang="ko-KR" b="1" dirty="0"/>
          </a:p>
        </p:txBody>
      </p:sp>
      <p:pic>
        <p:nvPicPr>
          <p:cNvPr id="3" name="로그인 성공">
            <a:hlinkClick r:id="" action="ppaction://media"/>
            <a:extLst>
              <a:ext uri="{FF2B5EF4-FFF2-40B4-BE49-F238E27FC236}">
                <a16:creationId xmlns:a16="http://schemas.microsoft.com/office/drawing/2014/main" id="{053BEFFA-A738-4E29-9015-B2FB8C83CF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4877" y="2327099"/>
            <a:ext cx="3657600" cy="18796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FD012B-2774-4621-A9B9-4A20831B5534}"/>
              </a:ext>
            </a:extLst>
          </p:cNvPr>
          <p:cNvSpPr/>
          <p:nvPr/>
        </p:nvSpPr>
        <p:spPr>
          <a:xfrm>
            <a:off x="7118077" y="1629646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D74AE0-5553-466D-83FF-EFD565DD7E05}"/>
              </a:ext>
            </a:extLst>
          </p:cNvPr>
          <p:cNvSpPr/>
          <p:nvPr/>
        </p:nvSpPr>
        <p:spPr>
          <a:xfrm>
            <a:off x="7118077" y="4762156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7E34C4B-5B2A-405F-8F0C-2E95223C5ABC}"/>
              </a:ext>
            </a:extLst>
          </p:cNvPr>
          <p:cNvSpPr/>
          <p:nvPr/>
        </p:nvSpPr>
        <p:spPr>
          <a:xfrm rot="16200000">
            <a:off x="7576294" y="3622585"/>
            <a:ext cx="1444971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38AEBD37-5648-4DBB-88B3-FDA48BCF3B00}"/>
              </a:ext>
            </a:extLst>
          </p:cNvPr>
          <p:cNvSpPr/>
          <p:nvPr/>
        </p:nvSpPr>
        <p:spPr>
          <a:xfrm rot="5400000">
            <a:off x="8464675" y="3683227"/>
            <a:ext cx="1444971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10941B-7E07-4081-9B36-7EF36B5A5DF2}"/>
              </a:ext>
            </a:extLst>
          </p:cNvPr>
          <p:cNvSpPr/>
          <p:nvPr/>
        </p:nvSpPr>
        <p:spPr>
          <a:xfrm>
            <a:off x="9651925" y="3260671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logid</a:t>
            </a:r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"+</a:t>
            </a:r>
            <a:r>
              <a:rPr lang="en-US" altLang="ko-KR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logid</a:t>
            </a:r>
            <a:endParaRPr lang="en-US" altLang="ko-KR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+""+</a:t>
            </a:r>
          </a:p>
          <a:p>
            <a:pPr algn="ctr"/>
            <a:r>
              <a:rPr lang="en-US" altLang="ko-KR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encryptLogPW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04EF65-89BF-4598-9404-5B4EB02D9EC0}"/>
              </a:ext>
            </a:extLst>
          </p:cNvPr>
          <p:cNvSpPr/>
          <p:nvPr/>
        </p:nvSpPr>
        <p:spPr>
          <a:xfrm>
            <a:off x="5748998" y="3249928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</a:rPr>
              <a:t>Access 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</a:rPr>
              <a:t>+ </a:t>
            </a:r>
          </a:p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userDatabase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F5159A-ED7B-4EF0-B667-DF99E54FB091}"/>
              </a:ext>
            </a:extLst>
          </p:cNvPr>
          <p:cNvSpPr/>
          <p:nvPr/>
        </p:nvSpPr>
        <p:spPr>
          <a:xfrm>
            <a:off x="564877" y="4419728"/>
            <a:ext cx="3657600" cy="1787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  <a:ea typeface="맑은 고딕" panose="020B0503020000020004" pitchFamily="50" charset="-127"/>
              </a:rPr>
              <a:t>Matching Success</a:t>
            </a:r>
          </a:p>
        </p:txBody>
      </p:sp>
    </p:spTree>
    <p:extLst>
      <p:ext uri="{BB962C8B-B14F-4D97-AF65-F5344CB8AC3E}">
        <p14:creationId xmlns:p14="http://schemas.microsoft.com/office/powerpoint/2010/main" val="242329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55589" y="239662"/>
            <a:ext cx="527789" cy="96077"/>
            <a:chOff x="688409" y="202266"/>
            <a:chExt cx="297525" cy="54161"/>
          </a:xfrm>
        </p:grpSpPr>
        <p:sp>
          <p:nvSpPr>
            <p:cNvPr id="7" name="타원 6"/>
            <p:cNvSpPr/>
            <p:nvPr/>
          </p:nvSpPr>
          <p:spPr>
            <a:xfrm>
              <a:off x="771567" y="202972"/>
              <a:ext cx="53455" cy="5345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688409" y="202971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852055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타원 9"/>
            <p:cNvSpPr/>
            <p:nvPr/>
          </p:nvSpPr>
          <p:spPr>
            <a:xfrm>
              <a:off x="932479" y="202266"/>
              <a:ext cx="53455" cy="534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5" name="자유형 14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3D509-FF7E-6A48-958C-025E0428E105}"/>
              </a:ext>
            </a:extLst>
          </p:cNvPr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02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2BBA7-7034-4A49-8D81-47787B503087}"/>
              </a:ext>
            </a:extLst>
          </p:cNvPr>
          <p:cNvSpPr txBox="1"/>
          <p:nvPr/>
        </p:nvSpPr>
        <p:spPr>
          <a:xfrm>
            <a:off x="899811" y="387092"/>
            <a:ext cx="728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</a:p>
        </p:txBody>
      </p:sp>
      <p:pic>
        <p:nvPicPr>
          <p:cNvPr id="4" name="아이디 틀림">
            <a:hlinkClick r:id="" action="ppaction://media"/>
            <a:extLst>
              <a:ext uri="{FF2B5EF4-FFF2-40B4-BE49-F238E27FC236}">
                <a16:creationId xmlns:a16="http://schemas.microsoft.com/office/drawing/2014/main" id="{32BF917E-AF88-4000-A973-FF1651367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4877" y="2579929"/>
            <a:ext cx="3657600" cy="1879600"/>
          </a:xfrm>
          <a:prstGeom prst="rect">
            <a:avLst/>
          </a:prstGeom>
        </p:spPr>
      </p:pic>
      <p:pic>
        <p:nvPicPr>
          <p:cNvPr id="12" name="비밀번호 틀림">
            <a:hlinkClick r:id="" action="ppaction://media"/>
            <a:extLst>
              <a:ext uri="{FF2B5EF4-FFF2-40B4-BE49-F238E27FC236}">
                <a16:creationId xmlns:a16="http://schemas.microsoft.com/office/drawing/2014/main" id="{3C7C78DD-1862-401B-9EC6-2A28D04620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8356" y="2579929"/>
            <a:ext cx="3657600" cy="18796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40ADD2-5897-4CC5-A5AD-22C4465F45B2}"/>
              </a:ext>
            </a:extLst>
          </p:cNvPr>
          <p:cNvSpPr/>
          <p:nvPr/>
        </p:nvSpPr>
        <p:spPr>
          <a:xfrm>
            <a:off x="564877" y="144007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Login fail</a:t>
            </a:r>
            <a:endParaRPr lang="en-US" altLang="ko-KR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78ABD1-54BA-4589-B8B9-EF8A274CA4CF}"/>
              </a:ext>
            </a:extLst>
          </p:cNvPr>
          <p:cNvSpPr/>
          <p:nvPr/>
        </p:nvSpPr>
        <p:spPr>
          <a:xfrm>
            <a:off x="564877" y="4654112"/>
            <a:ext cx="3657600" cy="1787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  <a:ea typeface="맑은 고딕" panose="020B0503020000020004" pitchFamily="50" charset="-127"/>
              </a:rPr>
              <a:t>Matching</a:t>
            </a:r>
            <a:r>
              <a:rPr lang="ko-KR" altLang="en-US" sz="2400" b="1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ea typeface="맑은 고딕" panose="020B0503020000020004" pitchFamily="50" charset="-127"/>
              </a:rPr>
              <a:t>Fail-Invalid ID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BB3351-3199-41D9-AEAB-125AB197C06B}"/>
              </a:ext>
            </a:extLst>
          </p:cNvPr>
          <p:cNvSpPr/>
          <p:nvPr/>
        </p:nvSpPr>
        <p:spPr>
          <a:xfrm>
            <a:off x="6718356" y="4654112"/>
            <a:ext cx="3657600" cy="1787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/>
                </a:solidFill>
                <a:ea typeface="맑은 고딕" panose="020B0503020000020004" pitchFamily="50" charset="-127"/>
              </a:rPr>
              <a:t>Matching Fail-Invalid-password</a:t>
            </a:r>
          </a:p>
        </p:txBody>
      </p:sp>
    </p:spTree>
    <p:extLst>
      <p:ext uri="{BB962C8B-B14F-4D97-AF65-F5344CB8AC3E}">
        <p14:creationId xmlns:p14="http://schemas.microsoft.com/office/powerpoint/2010/main" val="33736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4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03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01499-4EBB-4BA6-AA07-66C3E94010DB}"/>
              </a:ext>
            </a:extLst>
          </p:cNvPr>
          <p:cNvSpPr txBox="1"/>
          <p:nvPr/>
        </p:nvSpPr>
        <p:spPr>
          <a:xfrm>
            <a:off x="899811" y="387092"/>
            <a:ext cx="556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User/Managing friends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376705C-261C-44AB-A4F4-DE9A9F62D118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E23372-AB44-4133-8FA2-1466DBD4ECB1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931340A-B0D8-4F97-B325-F1325A505501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40603-431A-4DF0-ADE2-D338947F64B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2D8B39-4C5E-44B9-9C1F-61290D69BEEC}"/>
              </a:ext>
            </a:extLst>
          </p:cNvPr>
          <p:cNvSpPr/>
          <p:nvPr/>
        </p:nvSpPr>
        <p:spPr>
          <a:xfrm>
            <a:off x="533422" y="144007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Main Menu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2CBBDA-DC12-4F4F-B18A-A29A134F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950" y="710257"/>
            <a:ext cx="4523695" cy="57031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691731-257B-41B1-A0A8-1AA44B851E7C}"/>
              </a:ext>
            </a:extLst>
          </p:cNvPr>
          <p:cNvSpPr/>
          <p:nvPr/>
        </p:nvSpPr>
        <p:spPr>
          <a:xfrm>
            <a:off x="6900707" y="1640085"/>
            <a:ext cx="4416179" cy="600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E1E7F78-AD23-470D-8D94-EE895337A211}"/>
              </a:ext>
            </a:extLst>
          </p:cNvPr>
          <p:cNvCxnSpPr>
            <a:cxnSpLocks/>
            <a:stCxn id="17" idx="3"/>
            <a:endCxn id="6" idx="1"/>
          </p:cNvCxnSpPr>
          <p:nvPr/>
        </p:nvCxnSpPr>
        <p:spPr>
          <a:xfrm flipV="1">
            <a:off x="3819732" y="1940455"/>
            <a:ext cx="3080975" cy="1079823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F03246-83BE-4BE0-9AB9-287296C1EEF7}"/>
              </a:ext>
            </a:extLst>
          </p:cNvPr>
          <p:cNvSpPr/>
          <p:nvPr/>
        </p:nvSpPr>
        <p:spPr>
          <a:xfrm>
            <a:off x="533422" y="2719908"/>
            <a:ext cx="3286310" cy="6007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User Information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A1AA74-4971-4ACC-808B-8DA777EBF3F5}"/>
              </a:ext>
            </a:extLst>
          </p:cNvPr>
          <p:cNvSpPr/>
          <p:nvPr/>
        </p:nvSpPr>
        <p:spPr>
          <a:xfrm>
            <a:off x="533422" y="3617446"/>
            <a:ext cx="3286310" cy="6007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Friend List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80D7DF-7129-4B2B-A3E4-2BA1B515A71B}"/>
              </a:ext>
            </a:extLst>
          </p:cNvPr>
          <p:cNvSpPr/>
          <p:nvPr/>
        </p:nvSpPr>
        <p:spPr>
          <a:xfrm>
            <a:off x="6900707" y="2397511"/>
            <a:ext cx="4416179" cy="2553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19B201-4DFA-4022-819A-23E9249CCF9A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 flipV="1">
            <a:off x="3819732" y="3561815"/>
            <a:ext cx="3027218" cy="356001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422359-C057-40F7-82B9-CB73F780B83D}"/>
              </a:ext>
            </a:extLst>
          </p:cNvPr>
          <p:cNvSpPr/>
          <p:nvPr/>
        </p:nvSpPr>
        <p:spPr>
          <a:xfrm>
            <a:off x="533422" y="4512790"/>
            <a:ext cx="3286310" cy="6007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공공데이터 </a:t>
            </a:r>
            <a:r>
              <a:rPr lang="en-US" altLang="ko-KR" b="1" dirty="0">
                <a:solidFill>
                  <a:schemeClr val="tx1"/>
                </a:solidFill>
              </a:rPr>
              <a:t>Simple parser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4CDE4B-1A22-4B84-B197-B12B7362B668}"/>
              </a:ext>
            </a:extLst>
          </p:cNvPr>
          <p:cNvSpPr/>
          <p:nvPr/>
        </p:nvSpPr>
        <p:spPr>
          <a:xfrm>
            <a:off x="6900707" y="5217915"/>
            <a:ext cx="4416179" cy="1049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C43AFBE-F1B3-4CC9-BFCC-670014ADB5D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19732" y="4813160"/>
            <a:ext cx="3103277" cy="936766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5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149" y="263982"/>
            <a:ext cx="819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rgbClr val="FFA336"/>
                </a:solidFill>
                <a:latin typeface="-윤고딕360" panose="02030504000101010101" pitchFamily="18" charset="-127"/>
                <a:ea typeface="-윤고딕360" panose="02030504000101010101" pitchFamily="18" charset="-127"/>
              </a:defRPr>
            </a:lvl1pPr>
          </a:lstStyle>
          <a:p>
            <a:r>
              <a:rPr lang="en-US" altLang="ko-KR" sz="4400" dirty="0">
                <a:solidFill>
                  <a:srgbClr val="09012D"/>
                </a:solidFill>
              </a:rPr>
              <a:t>03</a:t>
            </a:r>
            <a:endParaRPr lang="ko-KR" altLang="en-US" sz="4400" dirty="0">
              <a:solidFill>
                <a:srgbClr val="09012D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49220" y="1108074"/>
            <a:ext cx="12142780" cy="45719"/>
          </a:xfrm>
          <a:custGeom>
            <a:avLst/>
            <a:gdLst>
              <a:gd name="connsiteX0" fmla="*/ 0 w 3667125"/>
              <a:gd name="connsiteY0" fmla="*/ 0 h 0"/>
              <a:gd name="connsiteX1" fmla="*/ 3667125 w 3667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67125">
                <a:moveTo>
                  <a:pt x="0" y="0"/>
                </a:moveTo>
                <a:lnTo>
                  <a:pt x="3667125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A01499-4EBB-4BA6-AA07-66C3E94010DB}"/>
              </a:ext>
            </a:extLst>
          </p:cNvPr>
          <p:cNvSpPr txBox="1"/>
          <p:nvPr/>
        </p:nvSpPr>
        <p:spPr>
          <a:xfrm>
            <a:off x="899811" y="387092"/>
            <a:ext cx="556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User/Managing friends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376705C-261C-44AB-A4F4-DE9A9F62D118}"/>
              </a:ext>
            </a:extLst>
          </p:cNvPr>
          <p:cNvSpPr/>
          <p:nvPr/>
        </p:nvSpPr>
        <p:spPr>
          <a:xfrm>
            <a:off x="1060548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E23372-AB44-4133-8FA2-1466DBD4ECB1}"/>
              </a:ext>
            </a:extLst>
          </p:cNvPr>
          <p:cNvSpPr/>
          <p:nvPr/>
        </p:nvSpPr>
        <p:spPr>
          <a:xfrm>
            <a:off x="1203216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931340A-B0D8-4F97-B325-F1325A505501}"/>
              </a:ext>
            </a:extLst>
          </p:cNvPr>
          <p:cNvSpPr/>
          <p:nvPr/>
        </p:nvSpPr>
        <p:spPr>
          <a:xfrm>
            <a:off x="1345885" y="225149"/>
            <a:ext cx="94825" cy="94825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2640603-431A-4DF0-ADE2-D338947F64B0}"/>
              </a:ext>
            </a:extLst>
          </p:cNvPr>
          <p:cNvSpPr/>
          <p:nvPr/>
        </p:nvSpPr>
        <p:spPr>
          <a:xfrm>
            <a:off x="1488551" y="225149"/>
            <a:ext cx="94825" cy="9482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E1C18B-8EC5-4511-8A3F-7FF01B78CCEE}"/>
              </a:ext>
            </a:extLst>
          </p:cNvPr>
          <p:cNvSpPr/>
          <p:nvPr/>
        </p:nvSpPr>
        <p:spPr>
          <a:xfrm>
            <a:off x="533422" y="1440076"/>
            <a:ext cx="3286310" cy="600740"/>
          </a:xfrm>
          <a:prstGeom prst="rect">
            <a:avLst/>
          </a:prstGeom>
          <a:solidFill>
            <a:srgbClr val="0901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Change user information</a:t>
            </a:r>
          </a:p>
        </p:txBody>
      </p:sp>
      <p:pic>
        <p:nvPicPr>
          <p:cNvPr id="6" name="정보변경">
            <a:hlinkClick r:id="" action="ppaction://media"/>
            <a:extLst>
              <a:ext uri="{FF2B5EF4-FFF2-40B4-BE49-F238E27FC236}">
                <a16:creationId xmlns:a16="http://schemas.microsoft.com/office/drawing/2014/main" id="{6F8367FC-E486-42D2-89EC-EEA3E94CCD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22" y="2184400"/>
            <a:ext cx="5130800" cy="453703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AF7970-DE4E-4C17-911B-00382A3CF61E}"/>
              </a:ext>
            </a:extLst>
          </p:cNvPr>
          <p:cNvSpPr/>
          <p:nvPr/>
        </p:nvSpPr>
        <p:spPr>
          <a:xfrm>
            <a:off x="7389869" y="1597960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F55AE2-0063-4239-A660-1EB52D3285C8}"/>
              </a:ext>
            </a:extLst>
          </p:cNvPr>
          <p:cNvSpPr/>
          <p:nvPr/>
        </p:nvSpPr>
        <p:spPr>
          <a:xfrm>
            <a:off x="7389869" y="4730470"/>
            <a:ext cx="3286310" cy="1444969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0E58EA6-41DB-4B97-A5F7-8E5A6985E4BB}"/>
              </a:ext>
            </a:extLst>
          </p:cNvPr>
          <p:cNvSpPr/>
          <p:nvPr/>
        </p:nvSpPr>
        <p:spPr>
          <a:xfrm rot="5400000">
            <a:off x="8365737" y="3590899"/>
            <a:ext cx="1444971" cy="59160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7CEB08-C10C-4C6D-8955-24767DAB9993}"/>
              </a:ext>
            </a:extLst>
          </p:cNvPr>
          <p:cNvSpPr/>
          <p:nvPr/>
        </p:nvSpPr>
        <p:spPr>
          <a:xfrm>
            <a:off x="9552987" y="3168343"/>
            <a:ext cx="2105591" cy="12758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ChangeInfo</a:t>
            </a:r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:"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ch_nick</a:t>
            </a:r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+":"</a:t>
            </a:r>
          </a:p>
          <a:p>
            <a:r>
              <a:rPr lang="en-US" altLang="ko-K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ch_comment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7F112C-31AE-4B11-A87E-D57304319CED}"/>
              </a:ext>
            </a:extLst>
          </p:cNvPr>
          <p:cNvSpPr/>
          <p:nvPr/>
        </p:nvSpPr>
        <p:spPr>
          <a:xfrm>
            <a:off x="7389870" y="5670545"/>
            <a:ext cx="3286310" cy="5048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Update database</a:t>
            </a:r>
          </a:p>
        </p:txBody>
      </p:sp>
    </p:spTree>
    <p:extLst>
      <p:ext uri="{BB962C8B-B14F-4D97-AF65-F5344CB8AC3E}">
        <p14:creationId xmlns:p14="http://schemas.microsoft.com/office/powerpoint/2010/main" val="37732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9D5091560E56649A7F155678B14F387" ma:contentTypeVersion="8" ma:contentTypeDescription="새 문서를 만듭니다." ma:contentTypeScope="" ma:versionID="43e47a7ed563ec9acee1101bc1f53c21">
  <xsd:schema xmlns:xsd="http://www.w3.org/2001/XMLSchema" xmlns:xs="http://www.w3.org/2001/XMLSchema" xmlns:p="http://schemas.microsoft.com/office/2006/metadata/properties" xmlns:ns3="d457a001-3275-457d-98ee-520e87ac86dc" targetNamespace="http://schemas.microsoft.com/office/2006/metadata/properties" ma:root="true" ma:fieldsID="0946238c2ee8bec57850c5bb6c160d70" ns3:_="">
    <xsd:import namespace="d457a001-3275-457d-98ee-520e87ac86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7a001-3275-457d-98ee-520e87ac86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974EF3-6C86-47BD-8F27-89A1DF2F8E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E980DB-2B19-40CA-8223-377AA6034459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d457a001-3275-457d-98ee-520e87ac86dc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7950B6F-BE8A-448D-959A-75317FF2E7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57a001-3275-457d-98ee-520e87ac86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379</Words>
  <Application>Microsoft Office PowerPoint</Application>
  <PresentationFormat>와이드스크린</PresentationFormat>
  <Paragraphs>154</Paragraphs>
  <Slides>19</Slides>
  <Notes>18</Notes>
  <HiddenSlides>0</HiddenSlides>
  <MMClips>11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Algerian</vt:lpstr>
      <vt:lpstr>맑은 고딕</vt:lpstr>
      <vt:lpstr>-윤고딕350</vt:lpstr>
      <vt:lpstr>Wingdings</vt:lpstr>
      <vt:lpstr>-윤고딕360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주연</dc:creator>
  <cp:lastModifiedBy>playgalaxy@outlook.kr</cp:lastModifiedBy>
  <cp:revision>117</cp:revision>
  <dcterms:created xsi:type="dcterms:W3CDTF">2020-05-30T06:48:00Z</dcterms:created>
  <dcterms:modified xsi:type="dcterms:W3CDTF">2020-12-14T09:26:29Z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0x010100E9D5091560E56649A7F155678B14F387</vt:lpwstr>
  </property>
</Properties>
</file>